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32"/>
  </p:notesMasterIdLst>
  <p:sldIdLst>
    <p:sldId id="329" r:id="rId2"/>
    <p:sldId id="324" r:id="rId3"/>
    <p:sldId id="258" r:id="rId4"/>
    <p:sldId id="315" r:id="rId5"/>
    <p:sldId id="260" r:id="rId6"/>
    <p:sldId id="276" r:id="rId7"/>
    <p:sldId id="310" r:id="rId8"/>
    <p:sldId id="278" r:id="rId9"/>
    <p:sldId id="311" r:id="rId10"/>
    <p:sldId id="280" r:id="rId11"/>
    <p:sldId id="281" r:id="rId12"/>
    <p:sldId id="305" r:id="rId13"/>
    <p:sldId id="314" r:id="rId14"/>
    <p:sldId id="284" r:id="rId15"/>
    <p:sldId id="285" r:id="rId16"/>
    <p:sldId id="286" r:id="rId17"/>
    <p:sldId id="320" r:id="rId18"/>
    <p:sldId id="321" r:id="rId19"/>
    <p:sldId id="262" r:id="rId20"/>
    <p:sldId id="290" r:id="rId21"/>
    <p:sldId id="319" r:id="rId22"/>
    <p:sldId id="330" r:id="rId23"/>
    <p:sldId id="331" r:id="rId24"/>
    <p:sldId id="332" r:id="rId25"/>
    <p:sldId id="274" r:id="rId26"/>
    <p:sldId id="318" r:id="rId27"/>
    <p:sldId id="317" r:id="rId28"/>
    <p:sldId id="303" r:id="rId29"/>
    <p:sldId id="304" r:id="rId30"/>
    <p:sldId id="325" r:id="rId31"/>
  </p:sldIdLst>
  <p:sldSz cx="12192000" cy="6858000"/>
  <p:notesSz cx="7010400" cy="9296400"/>
  <p:defaultTextStyle>
    <a:defPPr>
      <a:defRPr lang="es-MX" alt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5659"/>
  </p:normalViewPr>
  <p:slideViewPr>
    <p:cSldViewPr snapToGrid="0">
      <p:cViewPr varScale="1">
        <p:scale>
          <a:sx n="69" d="100"/>
          <a:sy n="69" d="100"/>
        </p:scale>
        <p:origin x="7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mon\Documents\Unidad%20de%20Proyectos%20Especiales\Informes\2016\Estad&#237;sticas%20CIP%20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mon\AppData\Local\Microsoft\Windows\INetCache\Content.Outlook\UOUT6WSO\GR&#193;FICAS%20PARA%20INFORME%20POLO%20SNI%202016%2001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mon\Documents\Unidad%20de%20Proyectos%20Especiales\Informes\2016\Estad&#237;sticas%20orginales\Estad&#237;sticas%20Silvia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bel\Desktop\INFORME%20CGA%202015\Grafic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chemeClr val="accent5"/>
                </a:solidFill>
              </a:defRPr>
            </a:pPr>
            <a:r>
              <a:rPr lang="es-MX">
                <a:solidFill>
                  <a:schemeClr val="accent5"/>
                </a:solidFill>
              </a:rPr>
              <a:t>Total de profesores de la Universidad de Guadalajara pertenecientes al Sistema Nacional de Investigadores (serie histórica 1995 - 2016)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927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'1'!$A$2:$A$23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</c:numCache>
            </c:numRef>
          </c:cat>
          <c:val>
            <c:numRef>
              <c:f>'1'!$B$2:$B$23</c:f>
              <c:numCache>
                <c:formatCode>General</c:formatCode>
                <c:ptCount val="22"/>
                <c:pt idx="0">
                  <c:v>143</c:v>
                </c:pt>
                <c:pt idx="1">
                  <c:v>140</c:v>
                </c:pt>
                <c:pt idx="2">
                  <c:v>166</c:v>
                </c:pt>
                <c:pt idx="3">
                  <c:v>149</c:v>
                </c:pt>
                <c:pt idx="4">
                  <c:v>170</c:v>
                </c:pt>
                <c:pt idx="5">
                  <c:v>177</c:v>
                </c:pt>
                <c:pt idx="6">
                  <c:v>201</c:v>
                </c:pt>
                <c:pt idx="7">
                  <c:v>235</c:v>
                </c:pt>
                <c:pt idx="8">
                  <c:v>261</c:v>
                </c:pt>
                <c:pt idx="9">
                  <c:v>297</c:v>
                </c:pt>
                <c:pt idx="10">
                  <c:v>296</c:v>
                </c:pt>
                <c:pt idx="11">
                  <c:v>368</c:v>
                </c:pt>
                <c:pt idx="12">
                  <c:v>447</c:v>
                </c:pt>
                <c:pt idx="13">
                  <c:v>527</c:v>
                </c:pt>
                <c:pt idx="14">
                  <c:v>610</c:v>
                </c:pt>
                <c:pt idx="15">
                  <c:v>633</c:v>
                </c:pt>
                <c:pt idx="16">
                  <c:v>665</c:v>
                </c:pt>
                <c:pt idx="17">
                  <c:v>690</c:v>
                </c:pt>
                <c:pt idx="18">
                  <c:v>710</c:v>
                </c:pt>
                <c:pt idx="19">
                  <c:v>762</c:v>
                </c:pt>
                <c:pt idx="20">
                  <c:v>851</c:v>
                </c:pt>
                <c:pt idx="21">
                  <c:v>927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7109616"/>
        <c:axId val="1157107984"/>
      </c:barChart>
      <c:catAx>
        <c:axId val="115710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157107984"/>
        <c:crosses val="autoZero"/>
        <c:auto val="1"/>
        <c:lblAlgn val="ctr"/>
        <c:lblOffset val="100"/>
        <c:noMultiLvlLbl val="0"/>
      </c:catAx>
      <c:valAx>
        <c:axId val="115710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15710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chemeClr val="accent5"/>
                </a:solidFill>
              </a:defRPr>
            </a:pPr>
            <a:r>
              <a:rPr lang="es-MX" dirty="0">
                <a:solidFill>
                  <a:schemeClr val="accent5"/>
                </a:solidFill>
              </a:rPr>
              <a:t>Investigadores del SNI por IES de México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rPr lang="es-MX" dirty="0">
                <a:solidFill>
                  <a:schemeClr val="accent5"/>
                </a:solidFill>
              </a:rPr>
              <a:t>E</a:t>
            </a:r>
            <a:r>
              <a:rPr lang="es-MX" dirty="0" smtClean="0">
                <a:solidFill>
                  <a:schemeClr val="accent5"/>
                </a:solidFill>
              </a:rPr>
              <a:t>nero </a:t>
            </a:r>
            <a:r>
              <a:rPr lang="es-MX" dirty="0">
                <a:solidFill>
                  <a:schemeClr val="accent5"/>
                </a:solidFill>
              </a:rPr>
              <a:t>2016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</c:dPt>
          <c:dPt>
            <c:idx val="17"/>
            <c:invertIfNegative val="0"/>
            <c:bubble3D val="0"/>
          </c:dPt>
          <c:dPt>
            <c:idx val="18"/>
            <c:invertIfNegative val="0"/>
            <c:bubble3D val="0"/>
          </c:dPt>
          <c:dPt>
            <c:idx val="19"/>
            <c:invertIfNegative val="0"/>
            <c:bubble3D val="0"/>
          </c:dPt>
          <c:dPt>
            <c:idx val="20"/>
            <c:invertIfNegative val="0"/>
            <c:bubble3D val="0"/>
          </c:dPt>
          <c:dPt>
            <c:idx val="21"/>
            <c:invertIfNegative val="0"/>
            <c:bubble3D val="0"/>
          </c:dPt>
          <c:dPt>
            <c:idx val="22"/>
            <c:invertIfNegative val="0"/>
            <c:bubble3D val="0"/>
          </c:dPt>
          <c:dPt>
            <c:idx val="23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'2'!$O$4:$O$27</c:f>
              <c:strCache>
                <c:ptCount val="24"/>
                <c:pt idx="0">
                  <c:v>UNAM</c:v>
                </c:pt>
                <c:pt idx="1">
                  <c:v>IPN</c:v>
                </c:pt>
                <c:pt idx="2">
                  <c:v>UAM</c:v>
                </c:pt>
                <c:pt idx="3">
                  <c:v>Universidad de Guadalajara</c:v>
                </c:pt>
                <c:pt idx="4">
                  <c:v>Cinvestav</c:v>
                </c:pt>
                <c:pt idx="5">
                  <c:v>UANL</c:v>
                </c:pt>
                <c:pt idx="6">
                  <c:v>BUAP</c:v>
                </c:pt>
                <c:pt idx="7">
                  <c:v>UAEM</c:v>
                </c:pt>
                <c:pt idx="8">
                  <c:v>U. Veracruzana</c:v>
                </c:pt>
                <c:pt idx="9">
                  <c:v>UASLP</c:v>
                </c:pt>
                <c:pt idx="10">
                  <c:v>U. Michoacana de San Nicólas de Hidalgo</c:v>
                </c:pt>
                <c:pt idx="11">
                  <c:v>UG</c:v>
                </c:pt>
                <c:pt idx="12">
                  <c:v>UABC</c:v>
                </c:pt>
                <c:pt idx="13">
                  <c:v>Tec. de Monterrey</c:v>
                </c:pt>
                <c:pt idx="14">
                  <c:v>IMSS</c:v>
                </c:pt>
                <c:pt idx="15">
                  <c:v>U. A. del Estado de Morelos</c:v>
                </c:pt>
                <c:pt idx="16">
                  <c:v>USON</c:v>
                </c:pt>
                <c:pt idx="17">
                  <c:v>U. A. del Estado de Hidalgo</c:v>
                </c:pt>
                <c:pt idx="18">
                  <c:v>C. de Postgraduados en Ciencias Agrícolas</c:v>
                </c:pt>
                <c:pt idx="19">
                  <c:v>Instituto Nacional de Investigaciones Forestales y Agropecuarias</c:v>
                </c:pt>
                <c:pt idx="20">
                  <c:v>El Colegio de México, A.C.</c:v>
                </c:pt>
                <c:pt idx="21">
                  <c:v>Centro de Investigación Científica y de E.S.  De Ensenada B.C.</c:v>
                </c:pt>
                <c:pt idx="22">
                  <c:v>Instituto Mexicano del Petróleo</c:v>
                </c:pt>
                <c:pt idx="23">
                  <c:v>Universidad Autónoma Chapingo</c:v>
                </c:pt>
              </c:strCache>
            </c:strRef>
          </c:cat>
          <c:val>
            <c:numRef>
              <c:f>'2'!$Q$4:$Q$27</c:f>
              <c:numCache>
                <c:formatCode>General</c:formatCode>
                <c:ptCount val="24"/>
                <c:pt idx="0">
                  <c:v>4316</c:v>
                </c:pt>
                <c:pt idx="1">
                  <c:v>1136</c:v>
                </c:pt>
                <c:pt idx="2">
                  <c:v>1110</c:v>
                </c:pt>
                <c:pt idx="3">
                  <c:v>927</c:v>
                </c:pt>
                <c:pt idx="4">
                  <c:v>785</c:v>
                </c:pt>
                <c:pt idx="5">
                  <c:v>698</c:v>
                </c:pt>
                <c:pt idx="6">
                  <c:v>579</c:v>
                </c:pt>
                <c:pt idx="7">
                  <c:v>518</c:v>
                </c:pt>
                <c:pt idx="8">
                  <c:v>455</c:v>
                </c:pt>
                <c:pt idx="9">
                  <c:v>460</c:v>
                </c:pt>
                <c:pt idx="10">
                  <c:v>380</c:v>
                </c:pt>
                <c:pt idx="11">
                  <c:v>461</c:v>
                </c:pt>
                <c:pt idx="12">
                  <c:v>351</c:v>
                </c:pt>
                <c:pt idx="13">
                  <c:v>376</c:v>
                </c:pt>
                <c:pt idx="14">
                  <c:v>319</c:v>
                </c:pt>
                <c:pt idx="15">
                  <c:v>328</c:v>
                </c:pt>
                <c:pt idx="16">
                  <c:v>302</c:v>
                </c:pt>
                <c:pt idx="17">
                  <c:v>285</c:v>
                </c:pt>
                <c:pt idx="18">
                  <c:v>266</c:v>
                </c:pt>
                <c:pt idx="19">
                  <c:v>182</c:v>
                </c:pt>
                <c:pt idx="20">
                  <c:v>189</c:v>
                </c:pt>
                <c:pt idx="21">
                  <c:v>189</c:v>
                </c:pt>
                <c:pt idx="22">
                  <c:v>151</c:v>
                </c:pt>
                <c:pt idx="23">
                  <c:v>129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57110704"/>
        <c:axId val="1157098736"/>
      </c:barChart>
      <c:catAx>
        <c:axId val="115711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s-MX"/>
          </a:p>
        </c:txPr>
        <c:crossAx val="1157098736"/>
        <c:crosses val="autoZero"/>
        <c:auto val="1"/>
        <c:lblAlgn val="ctr"/>
        <c:lblOffset val="100"/>
        <c:noMultiLvlLbl val="0"/>
      </c:catAx>
      <c:valAx>
        <c:axId val="115709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es-MX"/>
          </a:p>
        </c:txPr>
        <c:crossAx val="115711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sz="2400" dirty="0">
                <a:solidFill>
                  <a:schemeClr val="tx1"/>
                </a:solidFill>
              </a:rPr>
              <a:t>Investigadores del SNI por IES del Estado de</a:t>
            </a:r>
            <a:r>
              <a:rPr lang="es-MX" sz="2400" baseline="0" dirty="0">
                <a:solidFill>
                  <a:schemeClr val="tx1"/>
                </a:solidFill>
              </a:rPr>
              <a:t> </a:t>
            </a:r>
            <a:r>
              <a:rPr lang="es-MX" sz="2400" dirty="0">
                <a:solidFill>
                  <a:schemeClr val="tx1"/>
                </a:solidFill>
              </a:rPr>
              <a:t>Jalisco </a:t>
            </a:r>
          </a:p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sz="2400" dirty="0">
                <a:solidFill>
                  <a:schemeClr val="tx1"/>
                </a:solidFill>
              </a:rPr>
              <a:t>E</a:t>
            </a:r>
            <a:r>
              <a:rPr lang="es-MX" sz="2400" dirty="0" smtClean="0">
                <a:solidFill>
                  <a:schemeClr val="tx1"/>
                </a:solidFill>
              </a:rPr>
              <a:t>nero </a:t>
            </a:r>
            <a:r>
              <a:rPr lang="es-MX" sz="2400" dirty="0">
                <a:solidFill>
                  <a:schemeClr val="tx1"/>
                </a:solidFill>
              </a:rPr>
              <a:t>2016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2418587176011597E-2"/>
          <c:y val="0.11347339719482"/>
          <c:w val="0.92566244794079899"/>
          <c:h val="0.60752492375290001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'3'!$L$5:$L$15</c:f>
              <c:strCache>
                <c:ptCount val="11"/>
                <c:pt idx="0">
                  <c:v>Total</c:v>
                </c:pt>
                <c:pt idx="1">
                  <c:v>U de G</c:v>
                </c:pt>
                <c:pt idx="2">
                  <c:v>IMSS</c:v>
                </c:pt>
                <c:pt idx="3">
                  <c:v>CIATEJ</c:v>
                </c:pt>
                <c:pt idx="4">
                  <c:v>Tec de Monterrey</c:v>
                </c:pt>
                <c:pt idx="5">
                  <c:v>ITESO</c:v>
                </c:pt>
                <c:pt idx="6">
                  <c:v>CINVESTAV</c:v>
                </c:pt>
                <c:pt idx="7">
                  <c:v>CIESAS (occidente)</c:v>
                </c:pt>
                <c:pt idx="8">
                  <c:v>UP</c:v>
                </c:pt>
                <c:pt idx="9">
                  <c:v>Colegio de Jalisco</c:v>
                </c:pt>
                <c:pt idx="10">
                  <c:v>Otros</c:v>
                </c:pt>
              </c:strCache>
            </c:strRef>
          </c:cat>
          <c:val>
            <c:numRef>
              <c:f>'3'!$O$5:$O$15</c:f>
              <c:numCache>
                <c:formatCode>General</c:formatCode>
                <c:ptCount val="11"/>
                <c:pt idx="0">
                  <c:v>1283</c:v>
                </c:pt>
                <c:pt idx="1">
                  <c:v>927</c:v>
                </c:pt>
                <c:pt idx="2">
                  <c:v>62</c:v>
                </c:pt>
                <c:pt idx="3">
                  <c:v>54</c:v>
                </c:pt>
                <c:pt idx="4">
                  <c:v>32</c:v>
                </c:pt>
                <c:pt idx="5">
                  <c:v>31</c:v>
                </c:pt>
                <c:pt idx="6">
                  <c:v>25</c:v>
                </c:pt>
                <c:pt idx="7">
                  <c:v>23</c:v>
                </c:pt>
                <c:pt idx="8">
                  <c:v>17</c:v>
                </c:pt>
                <c:pt idx="9">
                  <c:v>12</c:v>
                </c:pt>
                <c:pt idx="1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57111248"/>
        <c:axId val="1157103632"/>
      </c:barChart>
      <c:catAx>
        <c:axId val="115711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7103632"/>
        <c:crosses val="autoZero"/>
        <c:auto val="1"/>
        <c:lblAlgn val="ctr"/>
        <c:lblOffset val="100"/>
        <c:noMultiLvlLbl val="0"/>
      </c:catAx>
      <c:valAx>
        <c:axId val="115710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711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MX" dirty="0"/>
              <a:t>Número de </a:t>
            </a:r>
            <a:r>
              <a:rPr lang="es-MX" dirty="0" smtClean="0"/>
              <a:t>programas en el PNPC </a:t>
            </a:r>
            <a:r>
              <a:rPr lang="es-MX" dirty="0"/>
              <a:t>por IES a nivel Nacional, 2015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'18'!$A$3:$A$14</c:f>
              <c:strCache>
                <c:ptCount val="12"/>
                <c:pt idx="0">
                  <c:v>Universidad de Guadalajara</c:v>
                </c:pt>
                <c:pt idx="1">
                  <c:v>UNAM</c:v>
                </c:pt>
                <c:pt idx="2">
                  <c:v>UANL</c:v>
                </c:pt>
                <c:pt idx="3">
                  <c:v>IPN</c:v>
                </c:pt>
                <c:pt idx="4">
                  <c:v>UAM</c:v>
                </c:pt>
                <c:pt idx="5">
                  <c:v>UV</c:v>
                </c:pt>
                <c:pt idx="6">
                  <c:v>CINVESTAV</c:v>
                </c:pt>
                <c:pt idx="7">
                  <c:v>UASLP</c:v>
                </c:pt>
                <c:pt idx="8">
                  <c:v>UAEMEX</c:v>
                </c:pt>
                <c:pt idx="9">
                  <c:v>BUAP</c:v>
                </c:pt>
                <c:pt idx="10">
                  <c:v>UAQ</c:v>
                </c:pt>
                <c:pt idx="11">
                  <c:v>ITESM</c:v>
                </c:pt>
              </c:strCache>
            </c:strRef>
          </c:cat>
          <c:val>
            <c:numRef>
              <c:f>'18'!$C$3:$C$14</c:f>
              <c:numCache>
                <c:formatCode>General</c:formatCode>
                <c:ptCount val="12"/>
                <c:pt idx="0">
                  <c:v>131</c:v>
                </c:pt>
                <c:pt idx="1">
                  <c:v>121</c:v>
                </c:pt>
                <c:pt idx="2">
                  <c:v>104</c:v>
                </c:pt>
                <c:pt idx="3">
                  <c:v>94</c:v>
                </c:pt>
                <c:pt idx="4">
                  <c:v>74</c:v>
                </c:pt>
                <c:pt idx="5">
                  <c:v>73</c:v>
                </c:pt>
                <c:pt idx="6">
                  <c:v>63</c:v>
                </c:pt>
                <c:pt idx="7">
                  <c:v>61</c:v>
                </c:pt>
                <c:pt idx="8">
                  <c:v>56</c:v>
                </c:pt>
                <c:pt idx="9">
                  <c:v>56</c:v>
                </c:pt>
                <c:pt idx="10">
                  <c:v>56</c:v>
                </c:pt>
                <c:pt idx="11">
                  <c:v>55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157108528"/>
        <c:axId val="1157105264"/>
      </c:barChart>
      <c:catAx>
        <c:axId val="115710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600"/>
            </a:pPr>
            <a:endParaRPr lang="es-MX"/>
          </a:p>
        </c:txPr>
        <c:crossAx val="1157105264"/>
        <c:crosses val="autoZero"/>
        <c:auto val="1"/>
        <c:lblAlgn val="ctr"/>
        <c:lblOffset val="100"/>
        <c:noMultiLvlLbl val="0"/>
      </c:catAx>
      <c:valAx>
        <c:axId val="1157105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MX"/>
          </a:p>
        </c:txPr>
        <c:crossAx val="1157108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sz="2400" cap="none" dirty="0" smtClean="0">
                <a:solidFill>
                  <a:schemeClr val="accent5"/>
                </a:solidFill>
              </a:rPr>
              <a:t>152 Programas</a:t>
            </a:r>
            <a:r>
              <a:rPr lang="es-MX" sz="2400" cap="none" baseline="0" dirty="0" smtClean="0">
                <a:solidFill>
                  <a:schemeClr val="accent5"/>
                </a:solidFill>
              </a:rPr>
              <a:t> PNPC en el estado de Jalisco</a:t>
            </a:r>
            <a:endParaRPr lang="es-MX" sz="2400" cap="none" dirty="0">
              <a:solidFill>
                <a:schemeClr val="accent5"/>
              </a:solidFill>
            </a:endParaRPr>
          </a:p>
        </c:rich>
      </c:tx>
      <c:layout>
        <c:manualLayout>
          <c:xMode val="edge"/>
          <c:yMode val="edge"/>
          <c:x val="0.15950586030608399"/>
          <c:y val="5.555553429139439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5758876356671601"/>
          <c:y val="0.140060695538058"/>
          <c:w val="0.51167038652542596"/>
          <c:h val="0.855862728188563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24594458395403301"/>
                  <c:y val="-6.3409157188684701E-2"/>
                </c:manualLayout>
              </c:layout>
              <c:tx>
                <c:rich>
                  <a:bodyPr/>
                  <a:lstStyle/>
                  <a:p>
                    <a:r>
                      <a:rPr lang="es-MX" dirty="0"/>
                      <a:t>Universidad de Guadalajara, </a:t>
                    </a:r>
                    <a:r>
                      <a:rPr lang="es-MX" b="1" dirty="0"/>
                      <a:t>131,</a:t>
                    </a:r>
                    <a:r>
                      <a:rPr lang="es-MX" dirty="0"/>
                      <a:t> 86%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8173370220614302E-2"/>
                  <c:y val="-0.157929607757364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ITESO</a:t>
                    </a:r>
                    <a:r>
                      <a:rPr lang="en-US" b="1" dirty="0" err="1"/>
                      <a:t>, 8,</a:t>
                    </a:r>
                    <a:r>
                      <a:rPr lang="en-US" dirty="0" err="1"/>
                      <a:t> 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6213350358232295E-2"/>
                  <c:y val="-0.168761118401867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CIATEJ, </a:t>
                    </a:r>
                    <a:r>
                      <a:rPr lang="en-US" b="1" dirty="0" err="1"/>
                      <a:t>3</a:t>
                    </a:r>
                    <a:r>
                      <a:rPr lang="en-US" dirty="0" err="1"/>
                      <a:t>, 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4034730793785896E-2"/>
                  <c:y val="-0.1529381743948670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CINVESTAV,</a:t>
                    </a:r>
                    <a:r>
                      <a:rPr lang="en-US" b="1" dirty="0" err="1"/>
                      <a:t> 2</a:t>
                    </a:r>
                    <a:r>
                      <a:rPr lang="en-US" dirty="0" err="1"/>
                      <a:t>, 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783769596368001E-2"/>
                  <c:y val="-7.4239027413239997E-2"/>
                </c:manualLayout>
              </c:layout>
              <c:tx>
                <c:rich>
                  <a:bodyPr/>
                  <a:lstStyle/>
                  <a:p>
                    <a:r>
                      <a:rPr lang="es-MX" dirty="0"/>
                      <a:t>El Colegio de Jalisco, </a:t>
                    </a:r>
                    <a:r>
                      <a:rPr lang="es-MX" b="1" dirty="0"/>
                      <a:t>2, </a:t>
                    </a:r>
                    <a:r>
                      <a:rPr lang="es-MX" dirty="0"/>
                      <a:t>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2239190351728002E-2"/>
                  <c:y val="-2.3536563137941099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ITESM, </a:t>
                    </a:r>
                    <a:r>
                      <a:rPr lang="en-US" b="1" dirty="0" err="1"/>
                      <a:t>2</a:t>
                    </a:r>
                    <a:r>
                      <a:rPr lang="en-US" dirty="0" err="1"/>
                      <a:t>, 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1124882876070497E-2"/>
                  <c:y val="7.1963662780682803E-3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CIESAS, </a:t>
                    </a:r>
                    <a:r>
                      <a:rPr lang="en-US" b="1" dirty="0" err="1"/>
                      <a:t>1</a:t>
                    </a:r>
                    <a:r>
                      <a:rPr lang="en-US" dirty="0" err="1"/>
                      <a:t>, 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3.7702069600381402E-2"/>
                  <c:y val="5.31885779813354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IT CD Guzmán, </a:t>
                    </a:r>
                    <a:r>
                      <a:rPr lang="en-US" b="1" dirty="0"/>
                      <a:t>1</a:t>
                    </a:r>
                    <a:r>
                      <a:rPr lang="en-US" dirty="0"/>
                      <a:t>, 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dirty="0"/>
                      <a:t>IT </a:t>
                    </a:r>
                    <a:r>
                      <a:rPr lang="en-US" dirty="0" err="1"/>
                      <a:t>Tlajomulco</a:t>
                    </a:r>
                    <a:r>
                      <a:rPr lang="en-US" dirty="0"/>
                      <a:t>, </a:t>
                    </a:r>
                    <a:r>
                      <a:rPr lang="en-US" b="1" dirty="0"/>
                      <a:t>1,</a:t>
                    </a:r>
                    <a:r>
                      <a:rPr lang="en-US" dirty="0"/>
                      <a:t> 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6.1316883928131102E-2"/>
                  <c:y val="0.1314707586738000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UAG, </a:t>
                    </a:r>
                    <a:r>
                      <a:rPr lang="en-US" b="1" dirty="0" err="1"/>
                      <a:t>1</a:t>
                    </a:r>
                    <a:r>
                      <a:rPr lang="en-US" dirty="0" err="1"/>
                      <a:t>, 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'15'!$A$4:$A$13</c:f>
              <c:strCache>
                <c:ptCount val="10"/>
                <c:pt idx="0">
                  <c:v>Universidad de Guadalajara</c:v>
                </c:pt>
                <c:pt idx="1">
                  <c:v>ITESO</c:v>
                </c:pt>
                <c:pt idx="2">
                  <c:v>CIATEJ</c:v>
                </c:pt>
                <c:pt idx="3">
                  <c:v>CINVESTAV</c:v>
                </c:pt>
                <c:pt idx="4">
                  <c:v>El Colegio de Jalisco</c:v>
                </c:pt>
                <c:pt idx="5">
                  <c:v>ITESM</c:v>
                </c:pt>
                <c:pt idx="6">
                  <c:v>CIESAS</c:v>
                </c:pt>
                <c:pt idx="7">
                  <c:v>IT CD Guzmán</c:v>
                </c:pt>
                <c:pt idx="8">
                  <c:v>IT Tlajomulco</c:v>
                </c:pt>
                <c:pt idx="9">
                  <c:v>UAG</c:v>
                </c:pt>
              </c:strCache>
            </c:strRef>
          </c:cat>
          <c:val>
            <c:numRef>
              <c:f>'15'!$D$4:$D$13</c:f>
              <c:numCache>
                <c:formatCode>General</c:formatCode>
                <c:ptCount val="10"/>
                <c:pt idx="0">
                  <c:v>131</c:v>
                </c:pt>
                <c:pt idx="1">
                  <c:v>8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0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s-MX"/>
              <a:t>Programas de PNPC por nivel de calidad en la Universidad de Guadalajara, 2009 - 2015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'17'!$A$3</c:f>
              <c:strCache>
                <c:ptCount val="1"/>
                <c:pt idx="0">
                  <c:v>Reciente creación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'17'!$B$2:$H$2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'17'!$B$3:$H$3</c:f>
              <c:numCache>
                <c:formatCode>General</c:formatCode>
                <c:ptCount val="7"/>
                <c:pt idx="0">
                  <c:v>10</c:v>
                </c:pt>
                <c:pt idx="1">
                  <c:v>18</c:v>
                </c:pt>
                <c:pt idx="2">
                  <c:v>14</c:v>
                </c:pt>
                <c:pt idx="3">
                  <c:v>15</c:v>
                </c:pt>
                <c:pt idx="4">
                  <c:v>19</c:v>
                </c:pt>
                <c:pt idx="5">
                  <c:v>28</c:v>
                </c:pt>
                <c:pt idx="6">
                  <c:v>32</c:v>
                </c:pt>
              </c:numCache>
            </c:numRef>
          </c:val>
        </c:ser>
        <c:ser>
          <c:idx val="1"/>
          <c:order val="1"/>
          <c:tx>
            <c:strRef>
              <c:f>'17'!$A$4</c:f>
              <c:strCache>
                <c:ptCount val="1"/>
                <c:pt idx="0">
                  <c:v>Desarrollo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'17'!$B$2:$H$2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'17'!$B$4:$H$4</c:f>
              <c:numCache>
                <c:formatCode>General</c:formatCode>
                <c:ptCount val="7"/>
                <c:pt idx="0">
                  <c:v>8</c:v>
                </c:pt>
                <c:pt idx="1">
                  <c:v>17</c:v>
                </c:pt>
                <c:pt idx="2">
                  <c:v>26</c:v>
                </c:pt>
                <c:pt idx="3">
                  <c:v>39</c:v>
                </c:pt>
                <c:pt idx="4">
                  <c:v>41</c:v>
                </c:pt>
                <c:pt idx="5">
                  <c:v>47</c:v>
                </c:pt>
                <c:pt idx="6">
                  <c:v>53</c:v>
                </c:pt>
              </c:numCache>
            </c:numRef>
          </c:val>
        </c:ser>
        <c:ser>
          <c:idx val="2"/>
          <c:order val="2"/>
          <c:tx>
            <c:strRef>
              <c:f>'17'!$A$5</c:f>
              <c:strCache>
                <c:ptCount val="1"/>
                <c:pt idx="0">
                  <c:v>Consolidado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'17'!$B$2:$H$2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'17'!$B$5:$H$5</c:f>
              <c:numCache>
                <c:formatCode>General</c:formatCode>
                <c:ptCount val="7"/>
                <c:pt idx="0">
                  <c:v>37</c:v>
                </c:pt>
                <c:pt idx="1">
                  <c:v>40</c:v>
                </c:pt>
                <c:pt idx="2">
                  <c:v>37</c:v>
                </c:pt>
                <c:pt idx="3">
                  <c:v>36</c:v>
                </c:pt>
                <c:pt idx="4">
                  <c:v>38</c:v>
                </c:pt>
                <c:pt idx="5">
                  <c:v>37</c:v>
                </c:pt>
                <c:pt idx="6">
                  <c:v>38</c:v>
                </c:pt>
              </c:numCache>
            </c:numRef>
          </c:val>
        </c:ser>
        <c:ser>
          <c:idx val="3"/>
          <c:order val="3"/>
          <c:tx>
            <c:strRef>
              <c:f>'17'!$A$6</c:f>
              <c:strCache>
                <c:ptCount val="1"/>
                <c:pt idx="0">
                  <c:v>Competencia internacional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'17'!$B$2:$H$2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'17'!$B$6:$H$6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5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57096560"/>
        <c:axId val="1157098192"/>
      </c:barChart>
      <c:lineChart>
        <c:grouping val="standard"/>
        <c:varyColors val="0"/>
        <c:ser>
          <c:idx val="4"/>
          <c:order val="4"/>
          <c:tx>
            <c:strRef>
              <c:f>'17'!$A$7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719380436415801E-2"/>
                  <c:y val="-3.73395428699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7531312727875E-2"/>
                  <c:y val="-2.4893028579940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2362558546016E-2"/>
                  <c:y val="-3.1116285724926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55062625455749E-3"/>
                  <c:y val="-3.1116285724926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9719380436415902E-2"/>
                  <c:y val="-2.1781400007448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27531312727875E-2"/>
                  <c:y val="-3.1116285724926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42700066909733E-2"/>
                  <c:y val="-2.8004657152433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'17'!$B$7:$H$7</c:f>
              <c:numCache>
                <c:formatCode>General</c:formatCode>
                <c:ptCount val="7"/>
                <c:pt idx="0">
                  <c:v>58</c:v>
                </c:pt>
                <c:pt idx="1">
                  <c:v>78</c:v>
                </c:pt>
                <c:pt idx="2">
                  <c:v>82</c:v>
                </c:pt>
                <c:pt idx="3">
                  <c:v>95</c:v>
                </c:pt>
                <c:pt idx="4">
                  <c:v>106</c:v>
                </c:pt>
                <c:pt idx="5">
                  <c:v>120</c:v>
                </c:pt>
                <c:pt idx="6">
                  <c:v>131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57096560"/>
        <c:axId val="1157098192"/>
      </c:lineChart>
      <c:catAx>
        <c:axId val="115709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157098192"/>
        <c:crosses val="autoZero"/>
        <c:auto val="1"/>
        <c:lblAlgn val="ctr"/>
        <c:lblOffset val="100"/>
        <c:noMultiLvlLbl val="0"/>
      </c:catAx>
      <c:valAx>
        <c:axId val="115709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15709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MX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MX"/>
              <a:t>Solicitudes de invención presentadas ante el IMPI por la Universidad de Guadalajara (2012 - 2015)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'33'!$A$3:$A$6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'33'!$B$3:$B$6</c:f>
              <c:numCache>
                <c:formatCode>General</c:formatCode>
                <c:ptCount val="4"/>
                <c:pt idx="0">
                  <c:v>6</c:v>
                </c:pt>
                <c:pt idx="1">
                  <c:v>4</c:v>
                </c:pt>
                <c:pt idx="2">
                  <c:v>4</c:v>
                </c:pt>
                <c:pt idx="3">
                  <c:v>16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7097648"/>
        <c:axId val="1157100912"/>
      </c:barChart>
      <c:catAx>
        <c:axId val="115709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MX"/>
          </a:p>
        </c:txPr>
        <c:crossAx val="1157100912"/>
        <c:crosses val="autoZero"/>
        <c:auto val="1"/>
        <c:lblAlgn val="ctr"/>
        <c:lblOffset val="100"/>
        <c:noMultiLvlLbl val="0"/>
      </c:catAx>
      <c:valAx>
        <c:axId val="11571009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MX"/>
          </a:p>
        </c:txPr>
        <c:crossAx val="1157097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Hoja1!$B$24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Hoja1!$C$23:$J$23</c:f>
              <c:strCache>
                <c:ptCount val="8"/>
                <c:pt idx="0">
                  <c:v>% de bibliotecas que ofrecen servicios especializados para personas con capacidades diferentes</c:v>
                </c:pt>
                <c:pt idx="1">
                  <c:v>Doctos. de producción universitaria registrados en el Repositorio Institucional</c:v>
                </c:pt>
                <c:pt idx="2">
                  <c:v>Volúmenes de libros impresos por alumno</c:v>
                </c:pt>
                <c:pt idx="3">
                  <c:v>Volúmenes de libros impresos adquiridos (compra)</c:v>
                </c:pt>
                <c:pt idx="4">
                  <c:v>Suscripción a revistas individuales por PE</c:v>
                </c:pt>
                <c:pt idx="5">
                  <c:v>Cantidad de bases de datos con acceso a través del CONRICYT</c:v>
                </c:pt>
                <c:pt idx="6">
                  <c:v>Bases de datos suscritas por UdeG</c:v>
                </c:pt>
                <c:pt idx="7">
                  <c:v>% de Bases de datos CONRICyT que apoyan a PE</c:v>
                </c:pt>
              </c:strCache>
            </c:strRef>
          </c:cat>
          <c:val>
            <c:numRef>
              <c:f>Hoja1!$C$24:$J$24</c:f>
              <c:numCache>
                <c:formatCode>#,##0</c:formatCode>
                <c:ptCount val="8"/>
                <c:pt idx="0" formatCode="0%">
                  <c:v>0.15</c:v>
                </c:pt>
                <c:pt idx="1">
                  <c:v>38980</c:v>
                </c:pt>
                <c:pt idx="2" formatCode="General">
                  <c:v>12</c:v>
                </c:pt>
                <c:pt idx="3">
                  <c:v>91000</c:v>
                </c:pt>
                <c:pt idx="4" formatCode="General">
                  <c:v>4</c:v>
                </c:pt>
                <c:pt idx="5" formatCode="General">
                  <c:v>48</c:v>
                </c:pt>
                <c:pt idx="6" formatCode="General">
                  <c:v>28</c:v>
                </c:pt>
                <c:pt idx="7" formatCode="0%">
                  <c:v>0.6</c:v>
                </c:pt>
              </c:numCache>
            </c:numRef>
          </c:val>
        </c:ser>
        <c:ser>
          <c:idx val="1"/>
          <c:order val="1"/>
          <c:tx>
            <c:strRef>
              <c:f>Hoja1!$B$25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Hoja1!$C$23:$J$23</c:f>
              <c:strCache>
                <c:ptCount val="8"/>
                <c:pt idx="0">
                  <c:v>% de bibliotecas que ofrecen servicios especializados para personas con capacidades diferentes</c:v>
                </c:pt>
                <c:pt idx="1">
                  <c:v>Doctos. de producción universitaria registrados en el Repositorio Institucional</c:v>
                </c:pt>
                <c:pt idx="2">
                  <c:v>Volúmenes de libros impresos por alumno</c:v>
                </c:pt>
                <c:pt idx="3">
                  <c:v>Volúmenes de libros impresos adquiridos (compra)</c:v>
                </c:pt>
                <c:pt idx="4">
                  <c:v>Suscripción a revistas individuales por PE</c:v>
                </c:pt>
                <c:pt idx="5">
                  <c:v>Cantidad de bases de datos con acceso a través del CONRICYT</c:v>
                </c:pt>
                <c:pt idx="6">
                  <c:v>Bases de datos suscritas por UdeG</c:v>
                </c:pt>
                <c:pt idx="7">
                  <c:v>% de Bases de datos CONRICyT que apoyan a PE</c:v>
                </c:pt>
              </c:strCache>
            </c:strRef>
          </c:cat>
          <c:val>
            <c:numRef>
              <c:f>Hoja1!$C$25:$J$25</c:f>
              <c:numCache>
                <c:formatCode>#,##0</c:formatCode>
                <c:ptCount val="8"/>
                <c:pt idx="0" formatCode="0%">
                  <c:v>0.2</c:v>
                </c:pt>
                <c:pt idx="1">
                  <c:v>52726</c:v>
                </c:pt>
                <c:pt idx="2" formatCode="General">
                  <c:v>13</c:v>
                </c:pt>
                <c:pt idx="3">
                  <c:v>105000</c:v>
                </c:pt>
                <c:pt idx="4" formatCode="General">
                  <c:v>5</c:v>
                </c:pt>
                <c:pt idx="5" formatCode="General">
                  <c:v>110</c:v>
                </c:pt>
                <c:pt idx="6" formatCode="General">
                  <c:v>33</c:v>
                </c:pt>
                <c:pt idx="7" formatCode="0%">
                  <c:v>0.7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1283460016"/>
        <c:axId val="1283461104"/>
        <c:axId val="0"/>
      </c:bar3DChart>
      <c:catAx>
        <c:axId val="128346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es-MX"/>
          </a:p>
        </c:txPr>
        <c:crossAx val="1283461104"/>
        <c:crosses val="autoZero"/>
        <c:auto val="1"/>
        <c:lblAlgn val="ctr"/>
        <c:lblOffset val="100"/>
        <c:noMultiLvlLbl val="0"/>
      </c:catAx>
      <c:valAx>
        <c:axId val="12834611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834600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3688833704797696"/>
          <c:y val="0.382180989070802"/>
          <c:w val="0.101455610847969"/>
          <c:h val="0.218790288242669"/>
        </c:manualLayout>
      </c:layout>
      <c:overlay val="0"/>
      <c:txPr>
        <a:bodyPr/>
        <a:lstStyle/>
        <a:p>
          <a:pPr>
            <a:defRPr sz="2000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5CBA0-0F58-6B41-9056-BF81A0BA812E}" type="doc">
      <dgm:prSet loTypeId="urn:microsoft.com/office/officeart/2005/8/layout/orgChar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ED38657-71D6-B749-958B-FB6AB6F4B589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1800" b="1" dirty="0" smtClean="0">
              <a:latin typeface="+mn-lt"/>
            </a:rPr>
            <a:t>Coordinación General Académica</a:t>
          </a:r>
          <a:endParaRPr lang="es-ES" sz="1800" b="1" dirty="0">
            <a:latin typeface="+mn-lt"/>
          </a:endParaRPr>
        </a:p>
      </dgm:t>
    </dgm:pt>
    <dgm:pt modelId="{4C99D768-BADB-AE4F-BB1C-FA0ABECA015E}" type="parTrans" cxnId="{AED3C82B-C89B-7D43-A540-2CD0BF0CB2BE}">
      <dgm:prSet/>
      <dgm:spPr/>
      <dgm:t>
        <a:bodyPr/>
        <a:lstStyle/>
        <a:p>
          <a:endParaRPr lang="es-ES" sz="1500">
            <a:latin typeface="+mn-lt"/>
          </a:endParaRPr>
        </a:p>
      </dgm:t>
    </dgm:pt>
    <dgm:pt modelId="{5CAA2A6B-1492-7B4A-9023-1CCE73B60066}" type="sibTrans" cxnId="{AED3C82B-C89B-7D43-A540-2CD0BF0CB2BE}">
      <dgm:prSet/>
      <dgm:spPr/>
      <dgm:t>
        <a:bodyPr/>
        <a:lstStyle/>
        <a:p>
          <a:endParaRPr lang="es-ES" sz="1500">
            <a:latin typeface="+mn-lt"/>
          </a:endParaRPr>
        </a:p>
      </dgm:t>
    </dgm:pt>
    <dgm:pt modelId="{96BA100B-C428-EF49-AAC0-CA3A91D4F3FD}" type="asst">
      <dgm:prSet phldrT="[Texto]" custT="1"/>
      <dgm:spPr/>
      <dgm:t>
        <a:bodyPr/>
        <a:lstStyle/>
        <a:p>
          <a:r>
            <a:rPr lang="es-ES" sz="1800" smtClean="0">
              <a:latin typeface="+mn-lt"/>
            </a:rPr>
            <a:t>Secretaría</a:t>
          </a:r>
          <a:endParaRPr lang="es-ES" sz="1800" dirty="0">
            <a:latin typeface="+mn-lt"/>
          </a:endParaRPr>
        </a:p>
      </dgm:t>
    </dgm:pt>
    <dgm:pt modelId="{C7B1762F-4F69-0F40-AF05-AE583A91D41F}" type="parTrans" cxnId="{548CCB0C-2E67-AB46-AA11-5084C5D50798}">
      <dgm:prSet/>
      <dgm:spPr/>
      <dgm:t>
        <a:bodyPr/>
        <a:lstStyle/>
        <a:p>
          <a:endParaRPr lang="es-ES" sz="1500" dirty="0">
            <a:latin typeface="+mn-lt"/>
          </a:endParaRPr>
        </a:p>
      </dgm:t>
    </dgm:pt>
    <dgm:pt modelId="{0FB53FDA-3DA3-6244-9A57-7B13BDF72C92}" type="sibTrans" cxnId="{548CCB0C-2E67-AB46-AA11-5084C5D50798}">
      <dgm:prSet/>
      <dgm:spPr/>
      <dgm:t>
        <a:bodyPr/>
        <a:lstStyle/>
        <a:p>
          <a:endParaRPr lang="es-ES" sz="1500">
            <a:latin typeface="+mn-lt"/>
          </a:endParaRPr>
        </a:p>
      </dgm:t>
    </dgm:pt>
    <dgm:pt modelId="{BA5859B2-7FC8-654A-8ACF-4C7B29793F95}">
      <dgm:prSet phldrT="[Texto]" custT="1"/>
      <dgm:spPr/>
      <dgm:t>
        <a:bodyPr/>
        <a:lstStyle/>
        <a:p>
          <a:r>
            <a:rPr lang="es-ES" sz="1800" smtClean="0">
              <a:latin typeface="+mn-lt"/>
            </a:rPr>
            <a:t>Coordinación de Investigación y Posgrado</a:t>
          </a:r>
          <a:endParaRPr lang="es-ES" sz="1800" dirty="0">
            <a:latin typeface="+mn-lt"/>
          </a:endParaRPr>
        </a:p>
      </dgm:t>
    </dgm:pt>
    <dgm:pt modelId="{366E83ED-84C5-1042-B630-09D37ED8E18E}" type="parTrans" cxnId="{E7912520-3859-C341-A887-5219EC6A381E}">
      <dgm:prSet/>
      <dgm:spPr/>
      <dgm:t>
        <a:bodyPr/>
        <a:lstStyle/>
        <a:p>
          <a:endParaRPr lang="es-ES" sz="1500" dirty="0">
            <a:latin typeface="+mn-lt"/>
          </a:endParaRPr>
        </a:p>
      </dgm:t>
    </dgm:pt>
    <dgm:pt modelId="{302B9F07-646D-0F40-BA90-F932DB068DE1}" type="sibTrans" cxnId="{E7912520-3859-C341-A887-5219EC6A381E}">
      <dgm:prSet/>
      <dgm:spPr/>
      <dgm:t>
        <a:bodyPr/>
        <a:lstStyle/>
        <a:p>
          <a:endParaRPr lang="es-ES" sz="1500">
            <a:latin typeface="+mn-lt"/>
          </a:endParaRPr>
        </a:p>
      </dgm:t>
    </dgm:pt>
    <dgm:pt modelId="{0DF55310-E880-AE4E-914B-D050DEB3B32D}">
      <dgm:prSet phldrT="[Texto]" custT="1"/>
      <dgm:spPr/>
      <dgm:t>
        <a:bodyPr/>
        <a:lstStyle/>
        <a:p>
          <a:r>
            <a:rPr lang="es-ES" sz="1800" dirty="0" smtClean="0">
              <a:latin typeface="+mn-lt"/>
            </a:rPr>
            <a:t>Coordinación de Innovación Educativa y Pregrado</a:t>
          </a:r>
          <a:endParaRPr lang="es-ES" sz="1800" dirty="0">
            <a:latin typeface="+mn-lt"/>
          </a:endParaRPr>
        </a:p>
      </dgm:t>
    </dgm:pt>
    <dgm:pt modelId="{9B6D732E-431D-0D4C-A6CA-2C6F2678286F}" type="parTrans" cxnId="{9D3D93E3-422D-B840-9B75-8B85B06B074F}">
      <dgm:prSet/>
      <dgm:spPr/>
      <dgm:t>
        <a:bodyPr/>
        <a:lstStyle/>
        <a:p>
          <a:endParaRPr lang="es-ES" sz="1500" dirty="0">
            <a:latin typeface="+mn-lt"/>
          </a:endParaRPr>
        </a:p>
      </dgm:t>
    </dgm:pt>
    <dgm:pt modelId="{431D7233-617B-5641-9C2A-D57D5FA2BFE7}" type="sibTrans" cxnId="{9D3D93E3-422D-B840-9B75-8B85B06B074F}">
      <dgm:prSet/>
      <dgm:spPr/>
      <dgm:t>
        <a:bodyPr/>
        <a:lstStyle/>
        <a:p>
          <a:endParaRPr lang="es-ES" sz="1500">
            <a:latin typeface="+mn-lt"/>
          </a:endParaRPr>
        </a:p>
      </dgm:t>
    </dgm:pt>
    <dgm:pt modelId="{B2B223EC-1BAE-7747-960F-D972277780AF}">
      <dgm:prSet phldrT="[Texto]" custT="1"/>
      <dgm:spPr/>
      <dgm:t>
        <a:bodyPr/>
        <a:lstStyle/>
        <a:p>
          <a:r>
            <a:rPr lang="es-ES" sz="1800" smtClean="0">
              <a:latin typeface="+mn-lt"/>
            </a:rPr>
            <a:t>Unidad de Mejoramiento y Formación Académica </a:t>
          </a:r>
          <a:endParaRPr lang="es-ES" sz="1800" dirty="0">
            <a:latin typeface="+mn-lt"/>
          </a:endParaRPr>
        </a:p>
      </dgm:t>
    </dgm:pt>
    <dgm:pt modelId="{643253B7-45E8-8A45-AB67-F7049BE01672}" type="parTrans" cxnId="{C762CA36-232A-2C4C-90D7-25C57CB3AFE5}">
      <dgm:prSet/>
      <dgm:spPr/>
      <dgm:t>
        <a:bodyPr/>
        <a:lstStyle/>
        <a:p>
          <a:endParaRPr lang="es-ES" sz="1500" dirty="0">
            <a:latin typeface="+mn-lt"/>
          </a:endParaRPr>
        </a:p>
      </dgm:t>
    </dgm:pt>
    <dgm:pt modelId="{F2587E3C-2894-CB47-9A2B-D6B1FD177B1D}" type="sibTrans" cxnId="{C762CA36-232A-2C4C-90D7-25C57CB3AFE5}">
      <dgm:prSet/>
      <dgm:spPr/>
      <dgm:t>
        <a:bodyPr/>
        <a:lstStyle/>
        <a:p>
          <a:endParaRPr lang="es-ES" sz="1500">
            <a:latin typeface="+mn-lt"/>
          </a:endParaRPr>
        </a:p>
      </dgm:t>
    </dgm:pt>
    <dgm:pt modelId="{2BF6FFC2-A7C0-1444-9922-EA3820E70411}">
      <dgm:prSet phldrT="[Texto]" custT="1"/>
      <dgm:spPr/>
      <dgm:t>
        <a:bodyPr/>
        <a:lstStyle/>
        <a:p>
          <a:r>
            <a:rPr lang="es-ES" sz="1800" smtClean="0">
              <a:latin typeface="+mn-lt"/>
            </a:rPr>
            <a:t>Coordinación de Bibliotecas</a:t>
          </a:r>
          <a:endParaRPr lang="es-ES" sz="1800" dirty="0">
            <a:latin typeface="+mn-lt"/>
          </a:endParaRPr>
        </a:p>
      </dgm:t>
    </dgm:pt>
    <dgm:pt modelId="{05491D79-3910-4D44-A469-BE01D3267A39}" type="parTrans" cxnId="{77E5C803-0AE7-564D-B72F-9DEB223E5CE0}">
      <dgm:prSet/>
      <dgm:spPr/>
      <dgm:t>
        <a:bodyPr/>
        <a:lstStyle/>
        <a:p>
          <a:endParaRPr lang="es-ES" sz="1500" dirty="0">
            <a:latin typeface="+mn-lt"/>
          </a:endParaRPr>
        </a:p>
      </dgm:t>
    </dgm:pt>
    <dgm:pt modelId="{CDB55579-08AB-AE48-B716-D65B472E6F2E}" type="sibTrans" cxnId="{77E5C803-0AE7-564D-B72F-9DEB223E5CE0}">
      <dgm:prSet/>
      <dgm:spPr/>
      <dgm:t>
        <a:bodyPr/>
        <a:lstStyle/>
        <a:p>
          <a:endParaRPr lang="es-ES" sz="1500">
            <a:latin typeface="+mn-lt"/>
          </a:endParaRPr>
        </a:p>
      </dgm:t>
    </dgm:pt>
    <dgm:pt modelId="{CF2E5525-CE77-491C-A8C1-F32D6A3E128F}" type="asst">
      <dgm:prSet phldrT="[Texto]" custT="1"/>
      <dgm:spPr/>
      <dgm:t>
        <a:bodyPr/>
        <a:lstStyle/>
        <a:p>
          <a:r>
            <a:rPr lang="es-ES" sz="1800" smtClean="0">
              <a:latin typeface="+mn-lt"/>
            </a:rPr>
            <a:t>CITRANS</a:t>
          </a:r>
          <a:endParaRPr lang="es-ES" sz="1800" dirty="0">
            <a:latin typeface="+mn-lt"/>
          </a:endParaRPr>
        </a:p>
      </dgm:t>
    </dgm:pt>
    <dgm:pt modelId="{52DBBBCE-5D5C-4CFA-BA52-9F7522A3273B}" type="parTrans" cxnId="{B7074ED1-04C9-41A5-9B28-775137905132}">
      <dgm:prSet/>
      <dgm:spPr/>
      <dgm:t>
        <a:bodyPr/>
        <a:lstStyle/>
        <a:p>
          <a:endParaRPr lang="es-MX" sz="1500">
            <a:latin typeface="+mn-lt"/>
          </a:endParaRPr>
        </a:p>
      </dgm:t>
    </dgm:pt>
    <dgm:pt modelId="{17BAE93C-81B6-43EB-A105-7F94F22DDDB8}" type="sibTrans" cxnId="{B7074ED1-04C9-41A5-9B28-775137905132}">
      <dgm:prSet/>
      <dgm:spPr/>
      <dgm:t>
        <a:bodyPr/>
        <a:lstStyle/>
        <a:p>
          <a:endParaRPr lang="es-MX" sz="1500">
            <a:latin typeface="+mn-lt"/>
          </a:endParaRPr>
        </a:p>
      </dgm:t>
    </dgm:pt>
    <dgm:pt modelId="{395474B5-4F89-438B-8ACF-59602AD4E6FE}" type="asst">
      <dgm:prSet phldrT="[Texto]" custT="1"/>
      <dgm:spPr>
        <a:ln>
          <a:prstDash val="dash"/>
        </a:ln>
      </dgm:spPr>
      <dgm:t>
        <a:bodyPr/>
        <a:lstStyle/>
        <a:p>
          <a:r>
            <a:rPr lang="es-ES" sz="1800" dirty="0" smtClean="0">
              <a:latin typeface="+mn-lt"/>
            </a:rPr>
            <a:t>Programa Institucional de Lenguas Extranjeras</a:t>
          </a:r>
          <a:endParaRPr lang="es-ES" sz="1800" dirty="0">
            <a:latin typeface="+mn-lt"/>
          </a:endParaRPr>
        </a:p>
      </dgm:t>
    </dgm:pt>
    <dgm:pt modelId="{8E845A5A-E029-41E6-A96E-107A36D868C7}" type="parTrans" cxnId="{CF7751B8-9B45-428C-8925-D0DB9D21FA58}">
      <dgm:prSet/>
      <dgm:spPr/>
      <dgm:t>
        <a:bodyPr/>
        <a:lstStyle/>
        <a:p>
          <a:endParaRPr lang="es-MX" sz="1500">
            <a:latin typeface="+mn-lt"/>
          </a:endParaRPr>
        </a:p>
      </dgm:t>
    </dgm:pt>
    <dgm:pt modelId="{CD1EC0AF-6484-4E97-91C6-76E948A41D51}" type="sibTrans" cxnId="{CF7751B8-9B45-428C-8925-D0DB9D21FA58}">
      <dgm:prSet/>
      <dgm:spPr/>
      <dgm:t>
        <a:bodyPr/>
        <a:lstStyle/>
        <a:p>
          <a:endParaRPr lang="es-MX" sz="1500">
            <a:latin typeface="+mn-lt"/>
          </a:endParaRPr>
        </a:p>
      </dgm:t>
    </dgm:pt>
    <dgm:pt modelId="{6FFD2939-D226-473B-902D-65F485D454D0}" type="asst">
      <dgm:prSet phldrT="[Texto]" custT="1"/>
      <dgm:spPr/>
      <dgm:t>
        <a:bodyPr/>
        <a:lstStyle/>
        <a:p>
          <a:r>
            <a:rPr lang="es-ES" sz="1800" smtClean="0">
              <a:latin typeface="+mn-lt"/>
            </a:rPr>
            <a:t>Programa UDGLA</a:t>
          </a:r>
          <a:endParaRPr lang="es-ES" sz="1800" dirty="0">
            <a:latin typeface="+mn-lt"/>
          </a:endParaRPr>
        </a:p>
      </dgm:t>
    </dgm:pt>
    <dgm:pt modelId="{DE3DC3EA-4A12-461E-BCA4-B008F4428AA9}" type="parTrans" cxnId="{8023EA98-4A6B-47B8-8363-CDC8F0F6921D}">
      <dgm:prSet/>
      <dgm:spPr/>
      <dgm:t>
        <a:bodyPr/>
        <a:lstStyle/>
        <a:p>
          <a:endParaRPr lang="es-MX" sz="1500">
            <a:latin typeface="+mn-lt"/>
          </a:endParaRPr>
        </a:p>
      </dgm:t>
    </dgm:pt>
    <dgm:pt modelId="{04D9FCAF-1D9F-434A-98DA-60C5D408324A}" type="sibTrans" cxnId="{8023EA98-4A6B-47B8-8363-CDC8F0F6921D}">
      <dgm:prSet/>
      <dgm:spPr/>
      <dgm:t>
        <a:bodyPr/>
        <a:lstStyle/>
        <a:p>
          <a:endParaRPr lang="es-MX" sz="1500">
            <a:latin typeface="+mn-lt"/>
          </a:endParaRPr>
        </a:p>
      </dgm:t>
    </dgm:pt>
    <dgm:pt modelId="{11D03AC8-F98F-4775-906B-D9C20AB95E97}" type="asst">
      <dgm:prSet phldrT="[Texto]" custT="1"/>
      <dgm:spPr>
        <a:ln>
          <a:prstDash val="dash"/>
        </a:ln>
      </dgm:spPr>
      <dgm:t>
        <a:bodyPr/>
        <a:lstStyle/>
        <a:p>
          <a:r>
            <a:rPr lang="es-ES" sz="1800" dirty="0" smtClean="0">
              <a:latin typeface="+mn-lt"/>
            </a:rPr>
            <a:t>Área de Estudios Específicos</a:t>
          </a:r>
          <a:endParaRPr lang="es-ES" sz="1800" dirty="0">
            <a:latin typeface="+mn-lt"/>
          </a:endParaRPr>
        </a:p>
      </dgm:t>
    </dgm:pt>
    <dgm:pt modelId="{59D1DF4B-8071-4041-922C-04AE755D0477}" type="parTrans" cxnId="{F2BA9EB3-5ECE-4905-BD74-A58AC76B0694}">
      <dgm:prSet/>
      <dgm:spPr/>
      <dgm:t>
        <a:bodyPr/>
        <a:lstStyle/>
        <a:p>
          <a:endParaRPr lang="es-MX" sz="1500">
            <a:latin typeface="+mn-lt"/>
          </a:endParaRPr>
        </a:p>
      </dgm:t>
    </dgm:pt>
    <dgm:pt modelId="{531C6A7D-8B74-48A7-B9FA-99350DA74DD7}" type="sibTrans" cxnId="{F2BA9EB3-5ECE-4905-BD74-A58AC76B0694}">
      <dgm:prSet/>
      <dgm:spPr/>
      <dgm:t>
        <a:bodyPr/>
        <a:lstStyle/>
        <a:p>
          <a:endParaRPr lang="es-MX" sz="1500">
            <a:latin typeface="+mn-lt"/>
          </a:endParaRPr>
        </a:p>
      </dgm:t>
    </dgm:pt>
    <dgm:pt modelId="{66A3C184-FBD1-0E45-BFCE-FA00E2617963}" type="pres">
      <dgm:prSet presAssocID="{D765CBA0-0F58-6B41-9056-BF81A0BA81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96BA9B7-CE50-FA46-8E73-E316F6DBCC2B}" type="pres">
      <dgm:prSet presAssocID="{8ED38657-71D6-B749-958B-FB6AB6F4B589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84C1B7DC-D7A4-5648-81AC-AC9B1AC2A3D6}" type="pres">
      <dgm:prSet presAssocID="{8ED38657-71D6-B749-958B-FB6AB6F4B589}" presName="rootComposite1" presStyleCnt="0"/>
      <dgm:spPr/>
      <dgm:t>
        <a:bodyPr/>
        <a:lstStyle/>
        <a:p>
          <a:endParaRPr lang="es-ES"/>
        </a:p>
      </dgm:t>
    </dgm:pt>
    <dgm:pt modelId="{6014187C-DE06-E144-B2F0-32F8D55992D0}" type="pres">
      <dgm:prSet presAssocID="{8ED38657-71D6-B749-958B-FB6AB6F4B589}" presName="rootText1" presStyleLbl="node0" presStyleIdx="0" presStyleCnt="1" custScaleX="267316" custScaleY="174886" custLinFactY="-12630" custLinFactNeighborX="-5920" custLinFactNeighborY="-10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5F17BFEA-5218-5D40-8ABB-7CA17ADEFE29}" type="pres">
      <dgm:prSet presAssocID="{8ED38657-71D6-B749-958B-FB6AB6F4B589}" presName="rootConnector1" presStyleLbl="node1" presStyleIdx="0" presStyleCnt="0"/>
      <dgm:spPr/>
      <dgm:t>
        <a:bodyPr/>
        <a:lstStyle/>
        <a:p>
          <a:endParaRPr lang="es-ES"/>
        </a:p>
      </dgm:t>
    </dgm:pt>
    <dgm:pt modelId="{BDF5A7EC-627F-3D45-8C32-AED9E3515CA6}" type="pres">
      <dgm:prSet presAssocID="{8ED38657-71D6-B749-958B-FB6AB6F4B589}" presName="hierChild2" presStyleCnt="0"/>
      <dgm:spPr/>
      <dgm:t>
        <a:bodyPr/>
        <a:lstStyle/>
        <a:p>
          <a:endParaRPr lang="es-ES"/>
        </a:p>
      </dgm:t>
    </dgm:pt>
    <dgm:pt modelId="{870CE9A1-6B5D-764A-A6FB-9582FE5F04BE}" type="pres">
      <dgm:prSet presAssocID="{366E83ED-84C5-1042-B630-09D37ED8E18E}" presName="Name37" presStyleLbl="parChTrans1D2" presStyleIdx="0" presStyleCnt="9"/>
      <dgm:spPr/>
      <dgm:t>
        <a:bodyPr/>
        <a:lstStyle/>
        <a:p>
          <a:endParaRPr lang="es-ES"/>
        </a:p>
      </dgm:t>
    </dgm:pt>
    <dgm:pt modelId="{D58B5961-7EE5-5A47-9063-C712778E8CCF}" type="pres">
      <dgm:prSet presAssocID="{BA5859B2-7FC8-654A-8ACF-4C7B29793F9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713B3F4C-553B-C140-A383-EF172DA96F09}" type="pres">
      <dgm:prSet presAssocID="{BA5859B2-7FC8-654A-8ACF-4C7B29793F95}" presName="rootComposite" presStyleCnt="0"/>
      <dgm:spPr/>
      <dgm:t>
        <a:bodyPr/>
        <a:lstStyle/>
        <a:p>
          <a:endParaRPr lang="es-ES"/>
        </a:p>
      </dgm:t>
    </dgm:pt>
    <dgm:pt modelId="{F5F164FC-7525-CF4E-97BB-5A5C1FCA683A}" type="pres">
      <dgm:prSet presAssocID="{BA5859B2-7FC8-654A-8ACF-4C7B29793F95}" presName="rootText" presStyleLbl="node2" presStyleIdx="0" presStyleCnt="4" custScaleX="210956" custScaleY="255088" custLinFactNeighborX="-240" custLinFactNeighborY="-3299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839433-852F-7441-9814-C7FB75CE9529}" type="pres">
      <dgm:prSet presAssocID="{BA5859B2-7FC8-654A-8ACF-4C7B29793F95}" presName="rootConnector" presStyleLbl="node2" presStyleIdx="0" presStyleCnt="4"/>
      <dgm:spPr/>
      <dgm:t>
        <a:bodyPr/>
        <a:lstStyle/>
        <a:p>
          <a:endParaRPr lang="es-ES"/>
        </a:p>
      </dgm:t>
    </dgm:pt>
    <dgm:pt modelId="{63DF7D35-464B-2F45-8BBE-781FCA0BF357}" type="pres">
      <dgm:prSet presAssocID="{BA5859B2-7FC8-654A-8ACF-4C7B29793F95}" presName="hierChild4" presStyleCnt="0"/>
      <dgm:spPr/>
      <dgm:t>
        <a:bodyPr/>
        <a:lstStyle/>
        <a:p>
          <a:endParaRPr lang="es-ES"/>
        </a:p>
      </dgm:t>
    </dgm:pt>
    <dgm:pt modelId="{8529DE75-368E-B542-BE44-50B9884DF67B}" type="pres">
      <dgm:prSet presAssocID="{BA5859B2-7FC8-654A-8ACF-4C7B29793F95}" presName="hierChild5" presStyleCnt="0"/>
      <dgm:spPr/>
      <dgm:t>
        <a:bodyPr/>
        <a:lstStyle/>
        <a:p>
          <a:endParaRPr lang="es-ES"/>
        </a:p>
      </dgm:t>
    </dgm:pt>
    <dgm:pt modelId="{827EA38A-ED05-4E45-8A4C-BE36A2F48260}" type="pres">
      <dgm:prSet presAssocID="{9B6D732E-431D-0D4C-A6CA-2C6F2678286F}" presName="Name37" presStyleLbl="parChTrans1D2" presStyleIdx="1" presStyleCnt="9"/>
      <dgm:spPr/>
      <dgm:t>
        <a:bodyPr/>
        <a:lstStyle/>
        <a:p>
          <a:endParaRPr lang="es-ES"/>
        </a:p>
      </dgm:t>
    </dgm:pt>
    <dgm:pt modelId="{F1FA36A4-6910-8743-B7DE-59AC13EBCAA5}" type="pres">
      <dgm:prSet presAssocID="{0DF55310-E880-AE4E-914B-D050DEB3B32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6F274C24-B51E-264E-B90E-FAC1C2E127B3}" type="pres">
      <dgm:prSet presAssocID="{0DF55310-E880-AE4E-914B-D050DEB3B32D}" presName="rootComposite" presStyleCnt="0"/>
      <dgm:spPr/>
      <dgm:t>
        <a:bodyPr/>
        <a:lstStyle/>
        <a:p>
          <a:endParaRPr lang="es-ES"/>
        </a:p>
      </dgm:t>
    </dgm:pt>
    <dgm:pt modelId="{32E2789A-7075-F841-9BD8-8EEECF87FB15}" type="pres">
      <dgm:prSet presAssocID="{0DF55310-E880-AE4E-914B-D050DEB3B32D}" presName="rootText" presStyleLbl="node2" presStyleIdx="1" presStyleCnt="4" custScaleX="210956" custScaleY="255088" custLinFactNeighborX="-5496" custLinFactNeighborY="-322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8137BA6-38DF-B44C-8118-999FAE9E36A1}" type="pres">
      <dgm:prSet presAssocID="{0DF55310-E880-AE4E-914B-D050DEB3B32D}" presName="rootConnector" presStyleLbl="node2" presStyleIdx="1" presStyleCnt="4"/>
      <dgm:spPr/>
      <dgm:t>
        <a:bodyPr/>
        <a:lstStyle/>
        <a:p>
          <a:endParaRPr lang="es-ES"/>
        </a:p>
      </dgm:t>
    </dgm:pt>
    <dgm:pt modelId="{18EB2676-16C8-8B4F-A879-59CA72B17F8D}" type="pres">
      <dgm:prSet presAssocID="{0DF55310-E880-AE4E-914B-D050DEB3B32D}" presName="hierChild4" presStyleCnt="0"/>
      <dgm:spPr/>
      <dgm:t>
        <a:bodyPr/>
        <a:lstStyle/>
        <a:p>
          <a:endParaRPr lang="es-ES"/>
        </a:p>
      </dgm:t>
    </dgm:pt>
    <dgm:pt modelId="{AC5BEF67-F614-F741-A97E-D1F28CEDE830}" type="pres">
      <dgm:prSet presAssocID="{0DF55310-E880-AE4E-914B-D050DEB3B32D}" presName="hierChild5" presStyleCnt="0"/>
      <dgm:spPr/>
      <dgm:t>
        <a:bodyPr/>
        <a:lstStyle/>
        <a:p>
          <a:endParaRPr lang="es-ES"/>
        </a:p>
      </dgm:t>
    </dgm:pt>
    <dgm:pt modelId="{6FCB4A06-AB78-F048-8D39-E7D6D7BF94F8}" type="pres">
      <dgm:prSet presAssocID="{05491D79-3910-4D44-A469-BE01D3267A39}" presName="Name37" presStyleLbl="parChTrans1D2" presStyleIdx="2" presStyleCnt="9"/>
      <dgm:spPr/>
      <dgm:t>
        <a:bodyPr/>
        <a:lstStyle/>
        <a:p>
          <a:endParaRPr lang="es-ES"/>
        </a:p>
      </dgm:t>
    </dgm:pt>
    <dgm:pt modelId="{E0A98C45-38CC-5643-A778-3D509CCF51B9}" type="pres">
      <dgm:prSet presAssocID="{2BF6FFC2-A7C0-1444-9922-EA3820E7041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A4BC6DA4-19DF-2847-AD8F-D2FDB85334C7}" type="pres">
      <dgm:prSet presAssocID="{2BF6FFC2-A7C0-1444-9922-EA3820E70411}" presName="rootComposite" presStyleCnt="0"/>
      <dgm:spPr/>
      <dgm:t>
        <a:bodyPr/>
        <a:lstStyle/>
        <a:p>
          <a:endParaRPr lang="es-ES"/>
        </a:p>
      </dgm:t>
    </dgm:pt>
    <dgm:pt modelId="{B0224889-413C-C448-B010-C6879B657D7B}" type="pres">
      <dgm:prSet presAssocID="{2BF6FFC2-A7C0-1444-9922-EA3820E70411}" presName="rootText" presStyleLbl="node2" presStyleIdx="2" presStyleCnt="4" custScaleX="210956" custScaleY="255088" custLinFactNeighborX="6094" custLinFactNeighborY="-322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E59E260-D747-DA4F-89AF-70B127582194}" type="pres">
      <dgm:prSet presAssocID="{2BF6FFC2-A7C0-1444-9922-EA3820E70411}" presName="rootConnector" presStyleLbl="node2" presStyleIdx="2" presStyleCnt="4"/>
      <dgm:spPr/>
      <dgm:t>
        <a:bodyPr/>
        <a:lstStyle/>
        <a:p>
          <a:endParaRPr lang="es-ES"/>
        </a:p>
      </dgm:t>
    </dgm:pt>
    <dgm:pt modelId="{612F5501-2F4A-D14C-A713-0F78A9EC34AA}" type="pres">
      <dgm:prSet presAssocID="{2BF6FFC2-A7C0-1444-9922-EA3820E70411}" presName="hierChild4" presStyleCnt="0"/>
      <dgm:spPr/>
      <dgm:t>
        <a:bodyPr/>
        <a:lstStyle/>
        <a:p>
          <a:endParaRPr lang="es-ES"/>
        </a:p>
      </dgm:t>
    </dgm:pt>
    <dgm:pt modelId="{2B589E18-DD50-A84C-ADA0-179C147F69FA}" type="pres">
      <dgm:prSet presAssocID="{2BF6FFC2-A7C0-1444-9922-EA3820E70411}" presName="hierChild5" presStyleCnt="0"/>
      <dgm:spPr/>
      <dgm:t>
        <a:bodyPr/>
        <a:lstStyle/>
        <a:p>
          <a:endParaRPr lang="es-ES"/>
        </a:p>
      </dgm:t>
    </dgm:pt>
    <dgm:pt modelId="{8CBAAD79-E3C4-EC41-80BF-A548E39D074D}" type="pres">
      <dgm:prSet presAssocID="{643253B7-45E8-8A45-AB67-F7049BE01672}" presName="Name37" presStyleLbl="parChTrans1D2" presStyleIdx="3" presStyleCnt="9"/>
      <dgm:spPr/>
      <dgm:t>
        <a:bodyPr/>
        <a:lstStyle/>
        <a:p>
          <a:endParaRPr lang="es-ES"/>
        </a:p>
      </dgm:t>
    </dgm:pt>
    <dgm:pt modelId="{3562DF8A-389C-F24B-A91B-BE9C0F947CFF}" type="pres">
      <dgm:prSet presAssocID="{B2B223EC-1BAE-7747-960F-D972277780A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4174E2F8-A8FD-504B-994B-83776B7F9EC3}" type="pres">
      <dgm:prSet presAssocID="{B2B223EC-1BAE-7747-960F-D972277780AF}" presName="rootComposite" presStyleCnt="0"/>
      <dgm:spPr/>
      <dgm:t>
        <a:bodyPr/>
        <a:lstStyle/>
        <a:p>
          <a:endParaRPr lang="es-ES"/>
        </a:p>
      </dgm:t>
    </dgm:pt>
    <dgm:pt modelId="{534B7AD9-13D8-004A-981D-1A51275A9048}" type="pres">
      <dgm:prSet presAssocID="{B2B223EC-1BAE-7747-960F-D972277780AF}" presName="rootText" presStyleLbl="node2" presStyleIdx="3" presStyleCnt="4" custScaleX="210956" custScaleY="255088" custLinFactNeighborX="240" custLinFactNeighborY="-3258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8025045-8D3B-B548-B7D9-F58C1FCB6572}" type="pres">
      <dgm:prSet presAssocID="{B2B223EC-1BAE-7747-960F-D972277780AF}" presName="rootConnector" presStyleLbl="node2" presStyleIdx="3" presStyleCnt="4"/>
      <dgm:spPr/>
      <dgm:t>
        <a:bodyPr/>
        <a:lstStyle/>
        <a:p>
          <a:endParaRPr lang="es-ES"/>
        </a:p>
      </dgm:t>
    </dgm:pt>
    <dgm:pt modelId="{3ADD1FBB-C38D-AA48-978F-2684D2B69292}" type="pres">
      <dgm:prSet presAssocID="{B2B223EC-1BAE-7747-960F-D972277780AF}" presName="hierChild4" presStyleCnt="0"/>
      <dgm:spPr/>
      <dgm:t>
        <a:bodyPr/>
        <a:lstStyle/>
        <a:p>
          <a:endParaRPr lang="es-ES"/>
        </a:p>
      </dgm:t>
    </dgm:pt>
    <dgm:pt modelId="{53A9459B-ACAD-4A42-8B99-E0BD5ADA7037}" type="pres">
      <dgm:prSet presAssocID="{B2B223EC-1BAE-7747-960F-D972277780AF}" presName="hierChild5" presStyleCnt="0"/>
      <dgm:spPr/>
      <dgm:t>
        <a:bodyPr/>
        <a:lstStyle/>
        <a:p>
          <a:endParaRPr lang="es-ES"/>
        </a:p>
      </dgm:t>
    </dgm:pt>
    <dgm:pt modelId="{0AF85FDB-7736-DD45-9A95-0B3732023AB8}" type="pres">
      <dgm:prSet presAssocID="{8ED38657-71D6-B749-958B-FB6AB6F4B589}" presName="hierChild3" presStyleCnt="0"/>
      <dgm:spPr/>
      <dgm:t>
        <a:bodyPr/>
        <a:lstStyle/>
        <a:p>
          <a:endParaRPr lang="es-ES"/>
        </a:p>
      </dgm:t>
    </dgm:pt>
    <dgm:pt modelId="{8AF452B7-E716-2A4C-A54D-501CE6E3AD59}" type="pres">
      <dgm:prSet presAssocID="{C7B1762F-4F69-0F40-AF05-AE583A91D41F}" presName="Name111" presStyleLbl="parChTrans1D2" presStyleIdx="4" presStyleCnt="9"/>
      <dgm:spPr/>
      <dgm:t>
        <a:bodyPr/>
        <a:lstStyle/>
        <a:p>
          <a:endParaRPr lang="es-ES"/>
        </a:p>
      </dgm:t>
    </dgm:pt>
    <dgm:pt modelId="{91F7EB1A-162D-464F-8F71-EE73F1A8EF50}" type="pres">
      <dgm:prSet presAssocID="{96BA100B-C428-EF49-AAC0-CA3A91D4F3FD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F1A100E-49D2-5849-A2B5-8184A59C8076}" type="pres">
      <dgm:prSet presAssocID="{96BA100B-C428-EF49-AAC0-CA3A91D4F3FD}" presName="rootComposite3" presStyleCnt="0"/>
      <dgm:spPr/>
      <dgm:t>
        <a:bodyPr/>
        <a:lstStyle/>
        <a:p>
          <a:endParaRPr lang="es-ES"/>
        </a:p>
      </dgm:t>
    </dgm:pt>
    <dgm:pt modelId="{FFA64638-DDFC-334B-9635-A63ED88E2EFF}" type="pres">
      <dgm:prSet presAssocID="{96BA100B-C428-EF49-AAC0-CA3A91D4F3FD}" presName="rootText3" presStyleLbl="asst1" presStyleIdx="0" presStyleCnt="5" custScaleX="134168" custScaleY="185000" custLinFactNeighborX="-34950" custLinFactNeighborY="-4030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4D15736-3C74-5F4B-B4D4-7E2B2362FE7A}" type="pres">
      <dgm:prSet presAssocID="{96BA100B-C428-EF49-AAC0-CA3A91D4F3FD}" presName="rootConnector3" presStyleLbl="asst1" presStyleIdx="0" presStyleCnt="5"/>
      <dgm:spPr/>
      <dgm:t>
        <a:bodyPr/>
        <a:lstStyle/>
        <a:p>
          <a:endParaRPr lang="es-ES"/>
        </a:p>
      </dgm:t>
    </dgm:pt>
    <dgm:pt modelId="{BF847832-52CB-FE48-B077-C177F52FCF1B}" type="pres">
      <dgm:prSet presAssocID="{96BA100B-C428-EF49-AAC0-CA3A91D4F3FD}" presName="hierChild6" presStyleCnt="0"/>
      <dgm:spPr/>
      <dgm:t>
        <a:bodyPr/>
        <a:lstStyle/>
        <a:p>
          <a:endParaRPr lang="es-ES"/>
        </a:p>
      </dgm:t>
    </dgm:pt>
    <dgm:pt modelId="{ACAA5157-2C1B-5044-B2E7-6113137A37EB}" type="pres">
      <dgm:prSet presAssocID="{96BA100B-C428-EF49-AAC0-CA3A91D4F3FD}" presName="hierChild7" presStyleCnt="0"/>
      <dgm:spPr/>
      <dgm:t>
        <a:bodyPr/>
        <a:lstStyle/>
        <a:p>
          <a:endParaRPr lang="es-ES"/>
        </a:p>
      </dgm:t>
    </dgm:pt>
    <dgm:pt modelId="{81653297-DCCA-4DA7-B2FF-00F6A4D4EEA5}" type="pres">
      <dgm:prSet presAssocID="{52DBBBCE-5D5C-4CFA-BA52-9F7522A3273B}" presName="Name111" presStyleLbl="parChTrans1D2" presStyleIdx="5" presStyleCnt="9"/>
      <dgm:spPr/>
      <dgm:t>
        <a:bodyPr/>
        <a:lstStyle/>
        <a:p>
          <a:endParaRPr lang="es-MX"/>
        </a:p>
      </dgm:t>
    </dgm:pt>
    <dgm:pt modelId="{1F959294-16D8-43B6-8C8F-96FBC0D862A5}" type="pres">
      <dgm:prSet presAssocID="{CF2E5525-CE77-491C-A8C1-F32D6A3E128F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80912268-F036-4380-99DE-8B45C0FD2D0E}" type="pres">
      <dgm:prSet presAssocID="{CF2E5525-CE77-491C-A8C1-F32D6A3E128F}" presName="rootComposite3" presStyleCnt="0"/>
      <dgm:spPr/>
      <dgm:t>
        <a:bodyPr/>
        <a:lstStyle/>
        <a:p>
          <a:endParaRPr lang="es-MX"/>
        </a:p>
      </dgm:t>
    </dgm:pt>
    <dgm:pt modelId="{C5BD73C1-E9C0-4B52-B51A-8E3F2D9068EE}" type="pres">
      <dgm:prSet presAssocID="{CF2E5525-CE77-491C-A8C1-F32D6A3E128F}" presName="rootText3" presStyleLbl="asst1" presStyleIdx="1" presStyleCnt="5" custScaleX="216754" custScaleY="140862" custLinFactNeighborX="19552" custLinFactNeighborY="7358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7F32119-FB96-456D-8E69-0CDA44A3E0C7}" type="pres">
      <dgm:prSet presAssocID="{CF2E5525-CE77-491C-A8C1-F32D6A3E128F}" presName="rootConnector3" presStyleLbl="asst1" presStyleIdx="1" presStyleCnt="5"/>
      <dgm:spPr/>
      <dgm:t>
        <a:bodyPr/>
        <a:lstStyle/>
        <a:p>
          <a:endParaRPr lang="es-MX"/>
        </a:p>
      </dgm:t>
    </dgm:pt>
    <dgm:pt modelId="{9CB9A3A2-3AD2-49E5-B0AD-C5ABBBD84DEA}" type="pres">
      <dgm:prSet presAssocID="{CF2E5525-CE77-491C-A8C1-F32D6A3E128F}" presName="hierChild6" presStyleCnt="0"/>
      <dgm:spPr/>
      <dgm:t>
        <a:bodyPr/>
        <a:lstStyle/>
        <a:p>
          <a:endParaRPr lang="es-MX"/>
        </a:p>
      </dgm:t>
    </dgm:pt>
    <dgm:pt modelId="{C1465682-0244-4F07-8DEA-DEB7ADCF48ED}" type="pres">
      <dgm:prSet presAssocID="{CF2E5525-CE77-491C-A8C1-F32D6A3E128F}" presName="hierChild7" presStyleCnt="0"/>
      <dgm:spPr/>
      <dgm:t>
        <a:bodyPr/>
        <a:lstStyle/>
        <a:p>
          <a:endParaRPr lang="es-MX"/>
        </a:p>
      </dgm:t>
    </dgm:pt>
    <dgm:pt modelId="{788B9B08-8070-4CB1-A15D-CE3852EAE4E4}" type="pres">
      <dgm:prSet presAssocID="{8E845A5A-E029-41E6-A96E-107A36D868C7}" presName="Name111" presStyleLbl="parChTrans1D2" presStyleIdx="6" presStyleCnt="9"/>
      <dgm:spPr/>
      <dgm:t>
        <a:bodyPr/>
        <a:lstStyle/>
        <a:p>
          <a:endParaRPr lang="es-MX"/>
        </a:p>
      </dgm:t>
    </dgm:pt>
    <dgm:pt modelId="{CC36FA22-0D41-4066-A5D8-E1E09F23A46B}" type="pres">
      <dgm:prSet presAssocID="{395474B5-4F89-438B-8ACF-59602AD4E6FE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7B8E6DCF-397C-423C-840E-5A3133FDBF10}" type="pres">
      <dgm:prSet presAssocID="{395474B5-4F89-438B-8ACF-59602AD4E6FE}" presName="rootComposite3" presStyleCnt="0"/>
      <dgm:spPr/>
      <dgm:t>
        <a:bodyPr/>
        <a:lstStyle/>
        <a:p>
          <a:endParaRPr lang="es-MX"/>
        </a:p>
      </dgm:t>
    </dgm:pt>
    <dgm:pt modelId="{23517C5C-E17E-4EB5-9B9F-86508DB9596A}" type="pres">
      <dgm:prSet presAssocID="{395474B5-4F89-438B-8ACF-59602AD4E6FE}" presName="rootText3" presStyleLbl="asst1" presStyleIdx="2" presStyleCnt="5" custScaleX="265246" custScaleY="185000" custLinFactNeighborX="-18944" custLinFactNeighborY="-5525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4AC160E-FE6E-4F36-9351-1864D3CE445C}" type="pres">
      <dgm:prSet presAssocID="{395474B5-4F89-438B-8ACF-59602AD4E6FE}" presName="rootConnector3" presStyleLbl="asst1" presStyleIdx="2" presStyleCnt="5"/>
      <dgm:spPr/>
      <dgm:t>
        <a:bodyPr/>
        <a:lstStyle/>
        <a:p>
          <a:endParaRPr lang="es-MX"/>
        </a:p>
      </dgm:t>
    </dgm:pt>
    <dgm:pt modelId="{BBA50DD2-EC03-4ED0-A9C3-A5857EF0D5EA}" type="pres">
      <dgm:prSet presAssocID="{395474B5-4F89-438B-8ACF-59602AD4E6FE}" presName="hierChild6" presStyleCnt="0"/>
      <dgm:spPr/>
      <dgm:t>
        <a:bodyPr/>
        <a:lstStyle/>
        <a:p>
          <a:endParaRPr lang="es-MX"/>
        </a:p>
      </dgm:t>
    </dgm:pt>
    <dgm:pt modelId="{6D2273B2-D534-4326-9DD8-95D221685236}" type="pres">
      <dgm:prSet presAssocID="{395474B5-4F89-438B-8ACF-59602AD4E6FE}" presName="hierChild7" presStyleCnt="0"/>
      <dgm:spPr/>
      <dgm:t>
        <a:bodyPr/>
        <a:lstStyle/>
        <a:p>
          <a:endParaRPr lang="es-MX"/>
        </a:p>
      </dgm:t>
    </dgm:pt>
    <dgm:pt modelId="{4EE09C82-88CC-43D5-9716-49824635F135}" type="pres">
      <dgm:prSet presAssocID="{59D1DF4B-8071-4041-922C-04AE755D0477}" presName="Name111" presStyleLbl="parChTrans1D2" presStyleIdx="7" presStyleCnt="9"/>
      <dgm:spPr/>
      <dgm:t>
        <a:bodyPr/>
        <a:lstStyle/>
        <a:p>
          <a:endParaRPr lang="es-MX"/>
        </a:p>
      </dgm:t>
    </dgm:pt>
    <dgm:pt modelId="{433DE00D-7FCB-43AA-ADA6-7A960DA543D2}" type="pres">
      <dgm:prSet presAssocID="{11D03AC8-F98F-4775-906B-D9C20AB95E97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C3623161-B92A-4D42-8257-2A6FA9EF31BE}" type="pres">
      <dgm:prSet presAssocID="{11D03AC8-F98F-4775-906B-D9C20AB95E97}" presName="rootComposite3" presStyleCnt="0"/>
      <dgm:spPr/>
      <dgm:t>
        <a:bodyPr/>
        <a:lstStyle/>
        <a:p>
          <a:endParaRPr lang="es-MX"/>
        </a:p>
      </dgm:t>
    </dgm:pt>
    <dgm:pt modelId="{76F23030-F7DF-4952-A26D-97BD3BF7413E}" type="pres">
      <dgm:prSet presAssocID="{11D03AC8-F98F-4775-906B-D9C20AB95E97}" presName="rootText3" presStyleLbl="asst1" presStyleIdx="3" presStyleCnt="5" custScaleX="148627" custScaleY="185000" custLinFactX="-100000" custLinFactY="59581" custLinFactNeighborX="-109832" custLinFactNeighborY="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0F30B36-7D28-45B1-9DCC-F9E933503E84}" type="pres">
      <dgm:prSet presAssocID="{11D03AC8-F98F-4775-906B-D9C20AB95E97}" presName="rootConnector3" presStyleLbl="asst1" presStyleIdx="3" presStyleCnt="5"/>
      <dgm:spPr/>
      <dgm:t>
        <a:bodyPr/>
        <a:lstStyle/>
        <a:p>
          <a:endParaRPr lang="es-MX"/>
        </a:p>
      </dgm:t>
    </dgm:pt>
    <dgm:pt modelId="{54D3442E-C37D-43E4-BAB7-7A9340B600CC}" type="pres">
      <dgm:prSet presAssocID="{11D03AC8-F98F-4775-906B-D9C20AB95E97}" presName="hierChild6" presStyleCnt="0"/>
      <dgm:spPr/>
      <dgm:t>
        <a:bodyPr/>
        <a:lstStyle/>
        <a:p>
          <a:endParaRPr lang="es-MX"/>
        </a:p>
      </dgm:t>
    </dgm:pt>
    <dgm:pt modelId="{083232AF-9C73-42BC-91E8-D6B36AD3F0F0}" type="pres">
      <dgm:prSet presAssocID="{11D03AC8-F98F-4775-906B-D9C20AB95E97}" presName="hierChild7" presStyleCnt="0"/>
      <dgm:spPr/>
      <dgm:t>
        <a:bodyPr/>
        <a:lstStyle/>
        <a:p>
          <a:endParaRPr lang="es-MX"/>
        </a:p>
      </dgm:t>
    </dgm:pt>
    <dgm:pt modelId="{9269E7E9-5496-44C3-8A88-447471141434}" type="pres">
      <dgm:prSet presAssocID="{DE3DC3EA-4A12-461E-BCA4-B008F4428AA9}" presName="Name111" presStyleLbl="parChTrans1D2" presStyleIdx="8" presStyleCnt="9"/>
      <dgm:spPr/>
      <dgm:t>
        <a:bodyPr/>
        <a:lstStyle/>
        <a:p>
          <a:endParaRPr lang="es-MX"/>
        </a:p>
      </dgm:t>
    </dgm:pt>
    <dgm:pt modelId="{C9C1CB77-DE55-4BCF-A2EF-76E049E53370}" type="pres">
      <dgm:prSet presAssocID="{6FFD2939-D226-473B-902D-65F485D454D0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3252E7D3-B31B-41D1-8D83-5EA2F43A8BD5}" type="pres">
      <dgm:prSet presAssocID="{6FFD2939-D226-473B-902D-65F485D454D0}" presName="rootComposite3" presStyleCnt="0"/>
      <dgm:spPr/>
      <dgm:t>
        <a:bodyPr/>
        <a:lstStyle/>
        <a:p>
          <a:endParaRPr lang="es-MX"/>
        </a:p>
      </dgm:t>
    </dgm:pt>
    <dgm:pt modelId="{612DF998-8BED-4540-BAC9-F8731BB0CC68}" type="pres">
      <dgm:prSet presAssocID="{6FFD2939-D226-473B-902D-65F485D454D0}" presName="rootText3" presStyleLbl="asst1" presStyleIdx="4" presStyleCnt="5" custScaleX="217081" custScaleY="140862" custLinFactX="107210" custLinFactNeighborX="200000" custLinFactNeighborY="-9400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E42B576-4D7E-4FD9-BFF2-A0957B675BE3}" type="pres">
      <dgm:prSet presAssocID="{6FFD2939-D226-473B-902D-65F485D454D0}" presName="rootConnector3" presStyleLbl="asst1" presStyleIdx="4" presStyleCnt="5"/>
      <dgm:spPr/>
      <dgm:t>
        <a:bodyPr/>
        <a:lstStyle/>
        <a:p>
          <a:endParaRPr lang="es-MX"/>
        </a:p>
      </dgm:t>
    </dgm:pt>
    <dgm:pt modelId="{FD9F3A77-DC5A-48B2-A093-92B4A752E1F8}" type="pres">
      <dgm:prSet presAssocID="{6FFD2939-D226-473B-902D-65F485D454D0}" presName="hierChild6" presStyleCnt="0"/>
      <dgm:spPr/>
      <dgm:t>
        <a:bodyPr/>
        <a:lstStyle/>
        <a:p>
          <a:endParaRPr lang="es-MX"/>
        </a:p>
      </dgm:t>
    </dgm:pt>
    <dgm:pt modelId="{F3C2F9F9-08AA-4D72-8531-CB7F54600169}" type="pres">
      <dgm:prSet presAssocID="{6FFD2939-D226-473B-902D-65F485D454D0}" presName="hierChild7" presStyleCnt="0"/>
      <dgm:spPr/>
      <dgm:t>
        <a:bodyPr/>
        <a:lstStyle/>
        <a:p>
          <a:endParaRPr lang="es-MX"/>
        </a:p>
      </dgm:t>
    </dgm:pt>
  </dgm:ptLst>
  <dgm:cxnLst>
    <dgm:cxn modelId="{AED3C82B-C89B-7D43-A540-2CD0BF0CB2BE}" srcId="{D765CBA0-0F58-6B41-9056-BF81A0BA812E}" destId="{8ED38657-71D6-B749-958B-FB6AB6F4B589}" srcOrd="0" destOrd="0" parTransId="{4C99D768-BADB-AE4F-BB1C-FA0ABECA015E}" sibTransId="{5CAA2A6B-1492-7B4A-9023-1CCE73B60066}"/>
    <dgm:cxn modelId="{A8ECEBA3-96A1-4FDB-93CB-4679EC81DA37}" type="presOf" srcId="{59D1DF4B-8071-4041-922C-04AE755D0477}" destId="{4EE09C82-88CC-43D5-9716-49824635F135}" srcOrd="0" destOrd="0" presId="urn:microsoft.com/office/officeart/2005/8/layout/orgChart1"/>
    <dgm:cxn modelId="{4CB34A2C-BD84-4BCA-A03B-96625A45BDF3}" type="presOf" srcId="{6FFD2939-D226-473B-902D-65F485D454D0}" destId="{612DF998-8BED-4540-BAC9-F8731BB0CC68}" srcOrd="0" destOrd="0" presId="urn:microsoft.com/office/officeart/2005/8/layout/orgChart1"/>
    <dgm:cxn modelId="{A1F87040-6E2A-480C-8A75-737837827A16}" type="presOf" srcId="{6FFD2939-D226-473B-902D-65F485D454D0}" destId="{3E42B576-4D7E-4FD9-BFF2-A0957B675BE3}" srcOrd="1" destOrd="0" presId="urn:microsoft.com/office/officeart/2005/8/layout/orgChart1"/>
    <dgm:cxn modelId="{D64B3F5F-4023-4895-AF8B-1ACD3ABD2FA1}" type="presOf" srcId="{B2B223EC-1BAE-7747-960F-D972277780AF}" destId="{534B7AD9-13D8-004A-981D-1A51275A9048}" srcOrd="0" destOrd="0" presId="urn:microsoft.com/office/officeart/2005/8/layout/orgChart1"/>
    <dgm:cxn modelId="{77E5C803-0AE7-564D-B72F-9DEB223E5CE0}" srcId="{8ED38657-71D6-B749-958B-FB6AB6F4B589}" destId="{2BF6FFC2-A7C0-1444-9922-EA3820E70411}" srcOrd="7" destOrd="0" parTransId="{05491D79-3910-4D44-A469-BE01D3267A39}" sibTransId="{CDB55579-08AB-AE48-B716-D65B472E6F2E}"/>
    <dgm:cxn modelId="{E7912520-3859-C341-A887-5219EC6A381E}" srcId="{8ED38657-71D6-B749-958B-FB6AB6F4B589}" destId="{BA5859B2-7FC8-654A-8ACF-4C7B29793F95}" srcOrd="5" destOrd="0" parTransId="{366E83ED-84C5-1042-B630-09D37ED8E18E}" sibTransId="{302B9F07-646D-0F40-BA90-F932DB068DE1}"/>
    <dgm:cxn modelId="{41E199D2-A32D-4C93-82EE-728FDF5D62BD}" type="presOf" srcId="{05491D79-3910-4D44-A469-BE01D3267A39}" destId="{6FCB4A06-AB78-F048-8D39-E7D6D7BF94F8}" srcOrd="0" destOrd="0" presId="urn:microsoft.com/office/officeart/2005/8/layout/orgChart1"/>
    <dgm:cxn modelId="{5BCBFB3F-D2CB-4E17-88D9-6494AEBB51F6}" type="presOf" srcId="{8ED38657-71D6-B749-958B-FB6AB6F4B589}" destId="{5F17BFEA-5218-5D40-8ABB-7CA17ADEFE29}" srcOrd="1" destOrd="0" presId="urn:microsoft.com/office/officeart/2005/8/layout/orgChart1"/>
    <dgm:cxn modelId="{144D69FA-1EB1-4944-9C4D-D1FFF4C0CC0B}" type="presOf" srcId="{2BF6FFC2-A7C0-1444-9922-EA3820E70411}" destId="{B0224889-413C-C448-B010-C6879B657D7B}" srcOrd="0" destOrd="0" presId="urn:microsoft.com/office/officeart/2005/8/layout/orgChart1"/>
    <dgm:cxn modelId="{83547785-8C61-47AA-B388-9413A6959C9F}" type="presOf" srcId="{BA5859B2-7FC8-654A-8ACF-4C7B29793F95}" destId="{35839433-852F-7441-9814-C7FB75CE9529}" srcOrd="1" destOrd="0" presId="urn:microsoft.com/office/officeart/2005/8/layout/orgChart1"/>
    <dgm:cxn modelId="{5C5E88AA-A692-442C-B605-8FE1D0A3786A}" type="presOf" srcId="{DE3DC3EA-4A12-461E-BCA4-B008F4428AA9}" destId="{9269E7E9-5496-44C3-8A88-447471141434}" srcOrd="0" destOrd="0" presId="urn:microsoft.com/office/officeart/2005/8/layout/orgChart1"/>
    <dgm:cxn modelId="{1E8C3AEF-0E44-417D-B3F8-C863DA2CC117}" type="presOf" srcId="{96BA100B-C428-EF49-AAC0-CA3A91D4F3FD}" destId="{E4D15736-3C74-5F4B-B4D4-7E2B2362FE7A}" srcOrd="1" destOrd="0" presId="urn:microsoft.com/office/officeart/2005/8/layout/orgChart1"/>
    <dgm:cxn modelId="{B7074ED1-04C9-41A5-9B28-775137905132}" srcId="{8ED38657-71D6-B749-958B-FB6AB6F4B589}" destId="{CF2E5525-CE77-491C-A8C1-F32D6A3E128F}" srcOrd="1" destOrd="0" parTransId="{52DBBBCE-5D5C-4CFA-BA52-9F7522A3273B}" sibTransId="{17BAE93C-81B6-43EB-A105-7F94F22DDDB8}"/>
    <dgm:cxn modelId="{C6F8EC81-561B-478E-A455-56E233018C9F}" type="presOf" srcId="{395474B5-4F89-438B-8ACF-59602AD4E6FE}" destId="{D4AC160E-FE6E-4F36-9351-1864D3CE445C}" srcOrd="1" destOrd="0" presId="urn:microsoft.com/office/officeart/2005/8/layout/orgChart1"/>
    <dgm:cxn modelId="{76CDC8E7-A618-4CCB-8B30-EEDB5E358B92}" type="presOf" srcId="{366E83ED-84C5-1042-B630-09D37ED8E18E}" destId="{870CE9A1-6B5D-764A-A6FB-9582FE5F04BE}" srcOrd="0" destOrd="0" presId="urn:microsoft.com/office/officeart/2005/8/layout/orgChart1"/>
    <dgm:cxn modelId="{AD0BEE8D-146A-4961-A815-92FAD557415D}" type="presOf" srcId="{9B6D732E-431D-0D4C-A6CA-2C6F2678286F}" destId="{827EA38A-ED05-4E45-8A4C-BE36A2F48260}" srcOrd="0" destOrd="0" presId="urn:microsoft.com/office/officeart/2005/8/layout/orgChart1"/>
    <dgm:cxn modelId="{F2BA9EB3-5ECE-4905-BD74-A58AC76B0694}" srcId="{8ED38657-71D6-B749-958B-FB6AB6F4B589}" destId="{11D03AC8-F98F-4775-906B-D9C20AB95E97}" srcOrd="3" destOrd="0" parTransId="{59D1DF4B-8071-4041-922C-04AE755D0477}" sibTransId="{531C6A7D-8B74-48A7-B9FA-99350DA74DD7}"/>
    <dgm:cxn modelId="{4D34959B-8CAD-4179-9A6D-CADE4F16A3BA}" type="presOf" srcId="{8E845A5A-E029-41E6-A96E-107A36D868C7}" destId="{788B9B08-8070-4CB1-A15D-CE3852EAE4E4}" srcOrd="0" destOrd="0" presId="urn:microsoft.com/office/officeart/2005/8/layout/orgChart1"/>
    <dgm:cxn modelId="{895465AE-D077-452E-999C-82C4682CB5AB}" type="presOf" srcId="{CF2E5525-CE77-491C-A8C1-F32D6A3E128F}" destId="{C5BD73C1-E9C0-4B52-B51A-8E3F2D9068EE}" srcOrd="0" destOrd="0" presId="urn:microsoft.com/office/officeart/2005/8/layout/orgChart1"/>
    <dgm:cxn modelId="{873D10E3-49C4-4796-9CDE-3AC04C4EDFF3}" type="presOf" srcId="{96BA100B-C428-EF49-AAC0-CA3A91D4F3FD}" destId="{FFA64638-DDFC-334B-9635-A63ED88E2EFF}" srcOrd="0" destOrd="0" presId="urn:microsoft.com/office/officeart/2005/8/layout/orgChart1"/>
    <dgm:cxn modelId="{3F9D088D-FC00-47C7-AB39-BE5342616EE9}" type="presOf" srcId="{0DF55310-E880-AE4E-914B-D050DEB3B32D}" destId="{32E2789A-7075-F841-9BD8-8EEECF87FB15}" srcOrd="0" destOrd="0" presId="urn:microsoft.com/office/officeart/2005/8/layout/orgChart1"/>
    <dgm:cxn modelId="{EB1D6723-D194-4137-8AF8-C751881AF18F}" type="presOf" srcId="{8ED38657-71D6-B749-958B-FB6AB6F4B589}" destId="{6014187C-DE06-E144-B2F0-32F8D55992D0}" srcOrd="0" destOrd="0" presId="urn:microsoft.com/office/officeart/2005/8/layout/orgChart1"/>
    <dgm:cxn modelId="{C7459D3A-5CDD-4FB8-9E08-36BF48705D8A}" type="presOf" srcId="{2BF6FFC2-A7C0-1444-9922-EA3820E70411}" destId="{4E59E260-D747-DA4F-89AF-70B127582194}" srcOrd="1" destOrd="0" presId="urn:microsoft.com/office/officeart/2005/8/layout/orgChart1"/>
    <dgm:cxn modelId="{A004C28A-2C33-47E4-A01F-22D5A9E27280}" type="presOf" srcId="{CF2E5525-CE77-491C-A8C1-F32D6A3E128F}" destId="{C7F32119-FB96-456D-8E69-0CDA44A3E0C7}" srcOrd="1" destOrd="0" presId="urn:microsoft.com/office/officeart/2005/8/layout/orgChart1"/>
    <dgm:cxn modelId="{CF7751B8-9B45-428C-8925-D0DB9D21FA58}" srcId="{8ED38657-71D6-B749-958B-FB6AB6F4B589}" destId="{395474B5-4F89-438B-8ACF-59602AD4E6FE}" srcOrd="2" destOrd="0" parTransId="{8E845A5A-E029-41E6-A96E-107A36D868C7}" sibTransId="{CD1EC0AF-6484-4E97-91C6-76E948A41D51}"/>
    <dgm:cxn modelId="{879C516B-206A-4E6B-B8CE-3723857132AF}" type="presOf" srcId="{395474B5-4F89-438B-8ACF-59602AD4E6FE}" destId="{23517C5C-E17E-4EB5-9B9F-86508DB9596A}" srcOrd="0" destOrd="0" presId="urn:microsoft.com/office/officeart/2005/8/layout/orgChart1"/>
    <dgm:cxn modelId="{0758BFE3-0465-4D0C-BE01-6130CF1BBA72}" type="presOf" srcId="{C7B1762F-4F69-0F40-AF05-AE583A91D41F}" destId="{8AF452B7-E716-2A4C-A54D-501CE6E3AD59}" srcOrd="0" destOrd="0" presId="urn:microsoft.com/office/officeart/2005/8/layout/orgChart1"/>
    <dgm:cxn modelId="{B11DCEFA-4177-4E3D-A728-C6C4B7BA8B37}" type="presOf" srcId="{D765CBA0-0F58-6B41-9056-BF81A0BA812E}" destId="{66A3C184-FBD1-0E45-BFCE-FA00E2617963}" srcOrd="0" destOrd="0" presId="urn:microsoft.com/office/officeart/2005/8/layout/orgChart1"/>
    <dgm:cxn modelId="{6A7E3DE9-2AD4-40B1-A706-730D9E5CA17C}" type="presOf" srcId="{11D03AC8-F98F-4775-906B-D9C20AB95E97}" destId="{76F23030-F7DF-4952-A26D-97BD3BF7413E}" srcOrd="0" destOrd="0" presId="urn:microsoft.com/office/officeart/2005/8/layout/orgChart1"/>
    <dgm:cxn modelId="{548CCB0C-2E67-AB46-AA11-5084C5D50798}" srcId="{8ED38657-71D6-B749-958B-FB6AB6F4B589}" destId="{96BA100B-C428-EF49-AAC0-CA3A91D4F3FD}" srcOrd="0" destOrd="0" parTransId="{C7B1762F-4F69-0F40-AF05-AE583A91D41F}" sibTransId="{0FB53FDA-3DA3-6244-9A57-7B13BDF72C92}"/>
    <dgm:cxn modelId="{9D3D93E3-422D-B840-9B75-8B85B06B074F}" srcId="{8ED38657-71D6-B749-958B-FB6AB6F4B589}" destId="{0DF55310-E880-AE4E-914B-D050DEB3B32D}" srcOrd="6" destOrd="0" parTransId="{9B6D732E-431D-0D4C-A6CA-2C6F2678286F}" sibTransId="{431D7233-617B-5641-9C2A-D57D5FA2BFE7}"/>
    <dgm:cxn modelId="{ECC277F7-457F-4A63-9625-AADB3B40F80D}" type="presOf" srcId="{0DF55310-E880-AE4E-914B-D050DEB3B32D}" destId="{E8137BA6-38DF-B44C-8118-999FAE9E36A1}" srcOrd="1" destOrd="0" presId="urn:microsoft.com/office/officeart/2005/8/layout/orgChart1"/>
    <dgm:cxn modelId="{8023EA98-4A6B-47B8-8363-CDC8F0F6921D}" srcId="{8ED38657-71D6-B749-958B-FB6AB6F4B589}" destId="{6FFD2939-D226-473B-902D-65F485D454D0}" srcOrd="4" destOrd="0" parTransId="{DE3DC3EA-4A12-461E-BCA4-B008F4428AA9}" sibTransId="{04D9FCAF-1D9F-434A-98DA-60C5D408324A}"/>
    <dgm:cxn modelId="{38C58360-1F76-40BF-90AB-90FC3381AC4B}" type="presOf" srcId="{643253B7-45E8-8A45-AB67-F7049BE01672}" destId="{8CBAAD79-E3C4-EC41-80BF-A548E39D074D}" srcOrd="0" destOrd="0" presId="urn:microsoft.com/office/officeart/2005/8/layout/orgChart1"/>
    <dgm:cxn modelId="{209462E1-BB3A-4F4C-87BA-3534257C012D}" type="presOf" srcId="{11D03AC8-F98F-4775-906B-D9C20AB95E97}" destId="{B0F30B36-7D28-45B1-9DCC-F9E933503E84}" srcOrd="1" destOrd="0" presId="urn:microsoft.com/office/officeart/2005/8/layout/orgChart1"/>
    <dgm:cxn modelId="{E2CB9836-B470-489F-B9BC-AE8BE60F1339}" type="presOf" srcId="{B2B223EC-1BAE-7747-960F-D972277780AF}" destId="{08025045-8D3B-B548-B7D9-F58C1FCB6572}" srcOrd="1" destOrd="0" presId="urn:microsoft.com/office/officeart/2005/8/layout/orgChart1"/>
    <dgm:cxn modelId="{23FBBDAA-F39A-4D0C-9102-4129FED768B1}" type="presOf" srcId="{BA5859B2-7FC8-654A-8ACF-4C7B29793F95}" destId="{F5F164FC-7525-CF4E-97BB-5A5C1FCA683A}" srcOrd="0" destOrd="0" presId="urn:microsoft.com/office/officeart/2005/8/layout/orgChart1"/>
    <dgm:cxn modelId="{030150BD-69DC-4724-B26E-DB497D2B33C9}" type="presOf" srcId="{52DBBBCE-5D5C-4CFA-BA52-9F7522A3273B}" destId="{81653297-DCCA-4DA7-B2FF-00F6A4D4EEA5}" srcOrd="0" destOrd="0" presId="urn:microsoft.com/office/officeart/2005/8/layout/orgChart1"/>
    <dgm:cxn modelId="{C762CA36-232A-2C4C-90D7-25C57CB3AFE5}" srcId="{8ED38657-71D6-B749-958B-FB6AB6F4B589}" destId="{B2B223EC-1BAE-7747-960F-D972277780AF}" srcOrd="8" destOrd="0" parTransId="{643253B7-45E8-8A45-AB67-F7049BE01672}" sibTransId="{F2587E3C-2894-CB47-9A2B-D6B1FD177B1D}"/>
    <dgm:cxn modelId="{741DEF51-F11A-4DFA-A9DF-1B085626D71E}" type="presParOf" srcId="{66A3C184-FBD1-0E45-BFCE-FA00E2617963}" destId="{B96BA9B7-CE50-FA46-8E73-E316F6DBCC2B}" srcOrd="0" destOrd="0" presId="urn:microsoft.com/office/officeart/2005/8/layout/orgChart1"/>
    <dgm:cxn modelId="{FA4FC687-6B99-4CBE-8F2A-01BBC50DD95A}" type="presParOf" srcId="{B96BA9B7-CE50-FA46-8E73-E316F6DBCC2B}" destId="{84C1B7DC-D7A4-5648-81AC-AC9B1AC2A3D6}" srcOrd="0" destOrd="0" presId="urn:microsoft.com/office/officeart/2005/8/layout/orgChart1"/>
    <dgm:cxn modelId="{7203BAC8-C886-4A8F-8AA1-90169868E4FB}" type="presParOf" srcId="{84C1B7DC-D7A4-5648-81AC-AC9B1AC2A3D6}" destId="{6014187C-DE06-E144-B2F0-32F8D55992D0}" srcOrd="0" destOrd="0" presId="urn:microsoft.com/office/officeart/2005/8/layout/orgChart1"/>
    <dgm:cxn modelId="{AD5C5E31-115E-4D3B-AB18-FB0D80D0E0B2}" type="presParOf" srcId="{84C1B7DC-D7A4-5648-81AC-AC9B1AC2A3D6}" destId="{5F17BFEA-5218-5D40-8ABB-7CA17ADEFE29}" srcOrd="1" destOrd="0" presId="urn:microsoft.com/office/officeart/2005/8/layout/orgChart1"/>
    <dgm:cxn modelId="{F4385621-0313-4DB2-865F-D5844DBF2457}" type="presParOf" srcId="{B96BA9B7-CE50-FA46-8E73-E316F6DBCC2B}" destId="{BDF5A7EC-627F-3D45-8C32-AED9E3515CA6}" srcOrd="1" destOrd="0" presId="urn:microsoft.com/office/officeart/2005/8/layout/orgChart1"/>
    <dgm:cxn modelId="{E83C4234-7358-4B6F-A51D-D56B42CEB7A0}" type="presParOf" srcId="{BDF5A7EC-627F-3D45-8C32-AED9E3515CA6}" destId="{870CE9A1-6B5D-764A-A6FB-9582FE5F04BE}" srcOrd="0" destOrd="0" presId="urn:microsoft.com/office/officeart/2005/8/layout/orgChart1"/>
    <dgm:cxn modelId="{BF2685D3-6694-4838-85EC-8A66BA9302FA}" type="presParOf" srcId="{BDF5A7EC-627F-3D45-8C32-AED9E3515CA6}" destId="{D58B5961-7EE5-5A47-9063-C712778E8CCF}" srcOrd="1" destOrd="0" presId="urn:microsoft.com/office/officeart/2005/8/layout/orgChart1"/>
    <dgm:cxn modelId="{28FB8A78-D8A7-4294-AA40-4CAE96BD56B6}" type="presParOf" srcId="{D58B5961-7EE5-5A47-9063-C712778E8CCF}" destId="{713B3F4C-553B-C140-A383-EF172DA96F09}" srcOrd="0" destOrd="0" presId="urn:microsoft.com/office/officeart/2005/8/layout/orgChart1"/>
    <dgm:cxn modelId="{D6FEF75A-EF63-46F8-93CA-60E4FA300ACF}" type="presParOf" srcId="{713B3F4C-553B-C140-A383-EF172DA96F09}" destId="{F5F164FC-7525-CF4E-97BB-5A5C1FCA683A}" srcOrd="0" destOrd="0" presId="urn:microsoft.com/office/officeart/2005/8/layout/orgChart1"/>
    <dgm:cxn modelId="{8288DE2B-E70F-4EB0-BF5A-3CA6A3DF5DA8}" type="presParOf" srcId="{713B3F4C-553B-C140-A383-EF172DA96F09}" destId="{35839433-852F-7441-9814-C7FB75CE9529}" srcOrd="1" destOrd="0" presId="urn:microsoft.com/office/officeart/2005/8/layout/orgChart1"/>
    <dgm:cxn modelId="{47C2DBEF-70BD-43FD-BEB1-38260FDCE4D0}" type="presParOf" srcId="{D58B5961-7EE5-5A47-9063-C712778E8CCF}" destId="{63DF7D35-464B-2F45-8BBE-781FCA0BF357}" srcOrd="1" destOrd="0" presId="urn:microsoft.com/office/officeart/2005/8/layout/orgChart1"/>
    <dgm:cxn modelId="{45437133-594D-4438-A357-EF4B7474F1FA}" type="presParOf" srcId="{D58B5961-7EE5-5A47-9063-C712778E8CCF}" destId="{8529DE75-368E-B542-BE44-50B9884DF67B}" srcOrd="2" destOrd="0" presId="urn:microsoft.com/office/officeart/2005/8/layout/orgChart1"/>
    <dgm:cxn modelId="{AACA583D-A840-4548-8A1D-F937B171E738}" type="presParOf" srcId="{BDF5A7EC-627F-3D45-8C32-AED9E3515CA6}" destId="{827EA38A-ED05-4E45-8A4C-BE36A2F48260}" srcOrd="2" destOrd="0" presId="urn:microsoft.com/office/officeart/2005/8/layout/orgChart1"/>
    <dgm:cxn modelId="{830E5567-C896-4EBB-BFF4-2590FAA16707}" type="presParOf" srcId="{BDF5A7EC-627F-3D45-8C32-AED9E3515CA6}" destId="{F1FA36A4-6910-8743-B7DE-59AC13EBCAA5}" srcOrd="3" destOrd="0" presId="urn:microsoft.com/office/officeart/2005/8/layout/orgChart1"/>
    <dgm:cxn modelId="{6A7A40C1-8CC4-4DBF-8EE3-F14E0A62C7D1}" type="presParOf" srcId="{F1FA36A4-6910-8743-B7DE-59AC13EBCAA5}" destId="{6F274C24-B51E-264E-B90E-FAC1C2E127B3}" srcOrd="0" destOrd="0" presId="urn:microsoft.com/office/officeart/2005/8/layout/orgChart1"/>
    <dgm:cxn modelId="{7E905530-F316-4B61-A66E-DB7A8B8B3FCE}" type="presParOf" srcId="{6F274C24-B51E-264E-B90E-FAC1C2E127B3}" destId="{32E2789A-7075-F841-9BD8-8EEECF87FB15}" srcOrd="0" destOrd="0" presId="urn:microsoft.com/office/officeart/2005/8/layout/orgChart1"/>
    <dgm:cxn modelId="{F2C77C98-AA0F-4129-908C-669BCEC4935E}" type="presParOf" srcId="{6F274C24-B51E-264E-B90E-FAC1C2E127B3}" destId="{E8137BA6-38DF-B44C-8118-999FAE9E36A1}" srcOrd="1" destOrd="0" presId="urn:microsoft.com/office/officeart/2005/8/layout/orgChart1"/>
    <dgm:cxn modelId="{EE9EF65E-2949-40E3-A34F-1B598205B5FA}" type="presParOf" srcId="{F1FA36A4-6910-8743-B7DE-59AC13EBCAA5}" destId="{18EB2676-16C8-8B4F-A879-59CA72B17F8D}" srcOrd="1" destOrd="0" presId="urn:microsoft.com/office/officeart/2005/8/layout/orgChart1"/>
    <dgm:cxn modelId="{FD4CAEBA-454C-4DB6-AC32-E71338B91786}" type="presParOf" srcId="{F1FA36A4-6910-8743-B7DE-59AC13EBCAA5}" destId="{AC5BEF67-F614-F741-A97E-D1F28CEDE830}" srcOrd="2" destOrd="0" presId="urn:microsoft.com/office/officeart/2005/8/layout/orgChart1"/>
    <dgm:cxn modelId="{1A66E206-0F77-4282-9309-F7D01096DF49}" type="presParOf" srcId="{BDF5A7EC-627F-3D45-8C32-AED9E3515CA6}" destId="{6FCB4A06-AB78-F048-8D39-E7D6D7BF94F8}" srcOrd="4" destOrd="0" presId="urn:microsoft.com/office/officeart/2005/8/layout/orgChart1"/>
    <dgm:cxn modelId="{169A4710-B990-43B7-B63A-5D77582A1213}" type="presParOf" srcId="{BDF5A7EC-627F-3D45-8C32-AED9E3515CA6}" destId="{E0A98C45-38CC-5643-A778-3D509CCF51B9}" srcOrd="5" destOrd="0" presId="urn:microsoft.com/office/officeart/2005/8/layout/orgChart1"/>
    <dgm:cxn modelId="{10F5241F-2B16-4FE0-A02F-39E1796E6760}" type="presParOf" srcId="{E0A98C45-38CC-5643-A778-3D509CCF51B9}" destId="{A4BC6DA4-19DF-2847-AD8F-D2FDB85334C7}" srcOrd="0" destOrd="0" presId="urn:microsoft.com/office/officeart/2005/8/layout/orgChart1"/>
    <dgm:cxn modelId="{4B7ACD16-3635-46AF-B494-A97147CE41E1}" type="presParOf" srcId="{A4BC6DA4-19DF-2847-AD8F-D2FDB85334C7}" destId="{B0224889-413C-C448-B010-C6879B657D7B}" srcOrd="0" destOrd="0" presId="urn:microsoft.com/office/officeart/2005/8/layout/orgChart1"/>
    <dgm:cxn modelId="{5F6932E3-1BB2-46FB-9D07-66C2C28A1116}" type="presParOf" srcId="{A4BC6DA4-19DF-2847-AD8F-D2FDB85334C7}" destId="{4E59E260-D747-DA4F-89AF-70B127582194}" srcOrd="1" destOrd="0" presId="urn:microsoft.com/office/officeart/2005/8/layout/orgChart1"/>
    <dgm:cxn modelId="{79369AF6-7587-4D31-B21B-F6354599906E}" type="presParOf" srcId="{E0A98C45-38CC-5643-A778-3D509CCF51B9}" destId="{612F5501-2F4A-D14C-A713-0F78A9EC34AA}" srcOrd="1" destOrd="0" presId="urn:microsoft.com/office/officeart/2005/8/layout/orgChart1"/>
    <dgm:cxn modelId="{B0CF6CF7-BAC8-492F-A0C1-5BB2EE8E054A}" type="presParOf" srcId="{E0A98C45-38CC-5643-A778-3D509CCF51B9}" destId="{2B589E18-DD50-A84C-ADA0-179C147F69FA}" srcOrd="2" destOrd="0" presId="urn:microsoft.com/office/officeart/2005/8/layout/orgChart1"/>
    <dgm:cxn modelId="{5AAB9220-5EDB-413C-9505-2C96A04651DE}" type="presParOf" srcId="{BDF5A7EC-627F-3D45-8C32-AED9E3515CA6}" destId="{8CBAAD79-E3C4-EC41-80BF-A548E39D074D}" srcOrd="6" destOrd="0" presId="urn:microsoft.com/office/officeart/2005/8/layout/orgChart1"/>
    <dgm:cxn modelId="{6CA6723E-730B-424E-9EF1-2F7EE152FBC1}" type="presParOf" srcId="{BDF5A7EC-627F-3D45-8C32-AED9E3515CA6}" destId="{3562DF8A-389C-F24B-A91B-BE9C0F947CFF}" srcOrd="7" destOrd="0" presId="urn:microsoft.com/office/officeart/2005/8/layout/orgChart1"/>
    <dgm:cxn modelId="{41A0A624-189F-4583-A797-764A585A746E}" type="presParOf" srcId="{3562DF8A-389C-F24B-A91B-BE9C0F947CFF}" destId="{4174E2F8-A8FD-504B-994B-83776B7F9EC3}" srcOrd="0" destOrd="0" presId="urn:microsoft.com/office/officeart/2005/8/layout/orgChart1"/>
    <dgm:cxn modelId="{26252DB7-3D2A-4D65-A850-19FAA3B3333A}" type="presParOf" srcId="{4174E2F8-A8FD-504B-994B-83776B7F9EC3}" destId="{534B7AD9-13D8-004A-981D-1A51275A9048}" srcOrd="0" destOrd="0" presId="urn:microsoft.com/office/officeart/2005/8/layout/orgChart1"/>
    <dgm:cxn modelId="{CAB3D997-F7AB-401F-BC58-A429DAA428F2}" type="presParOf" srcId="{4174E2F8-A8FD-504B-994B-83776B7F9EC3}" destId="{08025045-8D3B-B548-B7D9-F58C1FCB6572}" srcOrd="1" destOrd="0" presId="urn:microsoft.com/office/officeart/2005/8/layout/orgChart1"/>
    <dgm:cxn modelId="{5E098E32-CC77-49F1-A3AA-D74ED86F045C}" type="presParOf" srcId="{3562DF8A-389C-F24B-A91B-BE9C0F947CFF}" destId="{3ADD1FBB-C38D-AA48-978F-2684D2B69292}" srcOrd="1" destOrd="0" presId="urn:microsoft.com/office/officeart/2005/8/layout/orgChart1"/>
    <dgm:cxn modelId="{8290EE24-6DE8-42EF-AE67-B86FD7C1B0C7}" type="presParOf" srcId="{3562DF8A-389C-F24B-A91B-BE9C0F947CFF}" destId="{53A9459B-ACAD-4A42-8B99-E0BD5ADA7037}" srcOrd="2" destOrd="0" presId="urn:microsoft.com/office/officeart/2005/8/layout/orgChart1"/>
    <dgm:cxn modelId="{C8815698-6915-4E55-AA2A-B7FDE7587469}" type="presParOf" srcId="{B96BA9B7-CE50-FA46-8E73-E316F6DBCC2B}" destId="{0AF85FDB-7736-DD45-9A95-0B3732023AB8}" srcOrd="2" destOrd="0" presId="urn:microsoft.com/office/officeart/2005/8/layout/orgChart1"/>
    <dgm:cxn modelId="{0FB1BB42-B385-4356-9164-EF2A5BA6B1AE}" type="presParOf" srcId="{0AF85FDB-7736-DD45-9A95-0B3732023AB8}" destId="{8AF452B7-E716-2A4C-A54D-501CE6E3AD59}" srcOrd="0" destOrd="0" presId="urn:microsoft.com/office/officeart/2005/8/layout/orgChart1"/>
    <dgm:cxn modelId="{CDD09F96-602F-446C-99E5-E47A804366E6}" type="presParOf" srcId="{0AF85FDB-7736-DD45-9A95-0B3732023AB8}" destId="{91F7EB1A-162D-464F-8F71-EE73F1A8EF50}" srcOrd="1" destOrd="0" presId="urn:microsoft.com/office/officeart/2005/8/layout/orgChart1"/>
    <dgm:cxn modelId="{E7B8F871-5DF8-43D5-A75D-F687F67F5A70}" type="presParOf" srcId="{91F7EB1A-162D-464F-8F71-EE73F1A8EF50}" destId="{5F1A100E-49D2-5849-A2B5-8184A59C8076}" srcOrd="0" destOrd="0" presId="urn:microsoft.com/office/officeart/2005/8/layout/orgChart1"/>
    <dgm:cxn modelId="{D2A40427-0C36-4653-B0DA-1C6E41FF41FF}" type="presParOf" srcId="{5F1A100E-49D2-5849-A2B5-8184A59C8076}" destId="{FFA64638-DDFC-334B-9635-A63ED88E2EFF}" srcOrd="0" destOrd="0" presId="urn:microsoft.com/office/officeart/2005/8/layout/orgChart1"/>
    <dgm:cxn modelId="{246EC902-2E4B-4C45-9E57-15D4ECC693C5}" type="presParOf" srcId="{5F1A100E-49D2-5849-A2B5-8184A59C8076}" destId="{E4D15736-3C74-5F4B-B4D4-7E2B2362FE7A}" srcOrd="1" destOrd="0" presId="urn:microsoft.com/office/officeart/2005/8/layout/orgChart1"/>
    <dgm:cxn modelId="{08343397-6BF0-40AE-BC34-EE3D61CAB52B}" type="presParOf" srcId="{91F7EB1A-162D-464F-8F71-EE73F1A8EF50}" destId="{BF847832-52CB-FE48-B077-C177F52FCF1B}" srcOrd="1" destOrd="0" presId="urn:microsoft.com/office/officeart/2005/8/layout/orgChart1"/>
    <dgm:cxn modelId="{D189CA8E-7C70-4C11-9E73-3A0458EEF51C}" type="presParOf" srcId="{91F7EB1A-162D-464F-8F71-EE73F1A8EF50}" destId="{ACAA5157-2C1B-5044-B2E7-6113137A37EB}" srcOrd="2" destOrd="0" presId="urn:microsoft.com/office/officeart/2005/8/layout/orgChart1"/>
    <dgm:cxn modelId="{29B89403-1C16-4D3C-A84B-A9C9CAF11990}" type="presParOf" srcId="{0AF85FDB-7736-DD45-9A95-0B3732023AB8}" destId="{81653297-DCCA-4DA7-B2FF-00F6A4D4EEA5}" srcOrd="2" destOrd="0" presId="urn:microsoft.com/office/officeart/2005/8/layout/orgChart1"/>
    <dgm:cxn modelId="{E8CA3979-60D0-4D5D-A75B-595514ECED73}" type="presParOf" srcId="{0AF85FDB-7736-DD45-9A95-0B3732023AB8}" destId="{1F959294-16D8-43B6-8C8F-96FBC0D862A5}" srcOrd="3" destOrd="0" presId="urn:microsoft.com/office/officeart/2005/8/layout/orgChart1"/>
    <dgm:cxn modelId="{D2B06160-13D7-4D8C-9AFE-EF06CA6A6373}" type="presParOf" srcId="{1F959294-16D8-43B6-8C8F-96FBC0D862A5}" destId="{80912268-F036-4380-99DE-8B45C0FD2D0E}" srcOrd="0" destOrd="0" presId="urn:microsoft.com/office/officeart/2005/8/layout/orgChart1"/>
    <dgm:cxn modelId="{36B54A8F-7B66-4C4F-9D25-1913D0B3EB7E}" type="presParOf" srcId="{80912268-F036-4380-99DE-8B45C0FD2D0E}" destId="{C5BD73C1-E9C0-4B52-B51A-8E3F2D9068EE}" srcOrd="0" destOrd="0" presId="urn:microsoft.com/office/officeart/2005/8/layout/orgChart1"/>
    <dgm:cxn modelId="{AC3AB80D-4981-4505-8804-97696186CA2C}" type="presParOf" srcId="{80912268-F036-4380-99DE-8B45C0FD2D0E}" destId="{C7F32119-FB96-456D-8E69-0CDA44A3E0C7}" srcOrd="1" destOrd="0" presId="urn:microsoft.com/office/officeart/2005/8/layout/orgChart1"/>
    <dgm:cxn modelId="{A66CAE32-FC4B-4E79-BA40-978C82452D06}" type="presParOf" srcId="{1F959294-16D8-43B6-8C8F-96FBC0D862A5}" destId="{9CB9A3A2-3AD2-49E5-B0AD-C5ABBBD84DEA}" srcOrd="1" destOrd="0" presId="urn:microsoft.com/office/officeart/2005/8/layout/orgChart1"/>
    <dgm:cxn modelId="{EC9E2D0A-30C2-4A1C-A8A2-55234A2F7D75}" type="presParOf" srcId="{1F959294-16D8-43B6-8C8F-96FBC0D862A5}" destId="{C1465682-0244-4F07-8DEA-DEB7ADCF48ED}" srcOrd="2" destOrd="0" presId="urn:microsoft.com/office/officeart/2005/8/layout/orgChart1"/>
    <dgm:cxn modelId="{F71A98AB-89D6-46F4-873A-E9A09A57CB6B}" type="presParOf" srcId="{0AF85FDB-7736-DD45-9A95-0B3732023AB8}" destId="{788B9B08-8070-4CB1-A15D-CE3852EAE4E4}" srcOrd="4" destOrd="0" presId="urn:microsoft.com/office/officeart/2005/8/layout/orgChart1"/>
    <dgm:cxn modelId="{EA5563DF-A520-46FF-8CE9-20CE3EC56BB9}" type="presParOf" srcId="{0AF85FDB-7736-DD45-9A95-0B3732023AB8}" destId="{CC36FA22-0D41-4066-A5D8-E1E09F23A46B}" srcOrd="5" destOrd="0" presId="urn:microsoft.com/office/officeart/2005/8/layout/orgChart1"/>
    <dgm:cxn modelId="{E6248ADD-093A-4A7A-9056-264B0B82E2D6}" type="presParOf" srcId="{CC36FA22-0D41-4066-A5D8-E1E09F23A46B}" destId="{7B8E6DCF-397C-423C-840E-5A3133FDBF10}" srcOrd="0" destOrd="0" presId="urn:microsoft.com/office/officeart/2005/8/layout/orgChart1"/>
    <dgm:cxn modelId="{51F83A80-ABBE-4244-AA18-6E1714AD4053}" type="presParOf" srcId="{7B8E6DCF-397C-423C-840E-5A3133FDBF10}" destId="{23517C5C-E17E-4EB5-9B9F-86508DB9596A}" srcOrd="0" destOrd="0" presId="urn:microsoft.com/office/officeart/2005/8/layout/orgChart1"/>
    <dgm:cxn modelId="{F9F04D65-2BD7-4122-A1CC-3690E845BBAB}" type="presParOf" srcId="{7B8E6DCF-397C-423C-840E-5A3133FDBF10}" destId="{D4AC160E-FE6E-4F36-9351-1864D3CE445C}" srcOrd="1" destOrd="0" presId="urn:microsoft.com/office/officeart/2005/8/layout/orgChart1"/>
    <dgm:cxn modelId="{AB84CA96-A355-4C3C-953B-3C3F8F4D10D1}" type="presParOf" srcId="{CC36FA22-0D41-4066-A5D8-E1E09F23A46B}" destId="{BBA50DD2-EC03-4ED0-A9C3-A5857EF0D5EA}" srcOrd="1" destOrd="0" presId="urn:microsoft.com/office/officeart/2005/8/layout/orgChart1"/>
    <dgm:cxn modelId="{07283354-1DE1-45A9-A0FC-3CE4166A55A3}" type="presParOf" srcId="{CC36FA22-0D41-4066-A5D8-E1E09F23A46B}" destId="{6D2273B2-D534-4326-9DD8-95D221685236}" srcOrd="2" destOrd="0" presId="urn:microsoft.com/office/officeart/2005/8/layout/orgChart1"/>
    <dgm:cxn modelId="{E5F7AEC2-3CB2-446C-B524-EAFF9B980AAC}" type="presParOf" srcId="{0AF85FDB-7736-DD45-9A95-0B3732023AB8}" destId="{4EE09C82-88CC-43D5-9716-49824635F135}" srcOrd="6" destOrd="0" presId="urn:microsoft.com/office/officeart/2005/8/layout/orgChart1"/>
    <dgm:cxn modelId="{AFA11714-DA29-42A3-97F6-9AC6E6D476F8}" type="presParOf" srcId="{0AF85FDB-7736-DD45-9A95-0B3732023AB8}" destId="{433DE00D-7FCB-43AA-ADA6-7A960DA543D2}" srcOrd="7" destOrd="0" presId="urn:microsoft.com/office/officeart/2005/8/layout/orgChart1"/>
    <dgm:cxn modelId="{853FF25B-80BD-46CF-954D-12A6FB56F0B9}" type="presParOf" srcId="{433DE00D-7FCB-43AA-ADA6-7A960DA543D2}" destId="{C3623161-B92A-4D42-8257-2A6FA9EF31BE}" srcOrd="0" destOrd="0" presId="urn:microsoft.com/office/officeart/2005/8/layout/orgChart1"/>
    <dgm:cxn modelId="{3D52F821-0858-437D-B2B9-BAA4AD570C0A}" type="presParOf" srcId="{C3623161-B92A-4D42-8257-2A6FA9EF31BE}" destId="{76F23030-F7DF-4952-A26D-97BD3BF7413E}" srcOrd="0" destOrd="0" presId="urn:microsoft.com/office/officeart/2005/8/layout/orgChart1"/>
    <dgm:cxn modelId="{C3D545E2-8036-476B-88DA-E63868A87698}" type="presParOf" srcId="{C3623161-B92A-4D42-8257-2A6FA9EF31BE}" destId="{B0F30B36-7D28-45B1-9DCC-F9E933503E84}" srcOrd="1" destOrd="0" presId="urn:microsoft.com/office/officeart/2005/8/layout/orgChart1"/>
    <dgm:cxn modelId="{00640DF8-2D28-4E89-9EA4-BF5A18DD0CFD}" type="presParOf" srcId="{433DE00D-7FCB-43AA-ADA6-7A960DA543D2}" destId="{54D3442E-C37D-43E4-BAB7-7A9340B600CC}" srcOrd="1" destOrd="0" presId="urn:microsoft.com/office/officeart/2005/8/layout/orgChart1"/>
    <dgm:cxn modelId="{289400BB-7558-4F6D-9E92-13C167352744}" type="presParOf" srcId="{433DE00D-7FCB-43AA-ADA6-7A960DA543D2}" destId="{083232AF-9C73-42BC-91E8-D6B36AD3F0F0}" srcOrd="2" destOrd="0" presId="urn:microsoft.com/office/officeart/2005/8/layout/orgChart1"/>
    <dgm:cxn modelId="{DDD25055-8D7E-424F-BD03-A2BCD7346814}" type="presParOf" srcId="{0AF85FDB-7736-DD45-9A95-0B3732023AB8}" destId="{9269E7E9-5496-44C3-8A88-447471141434}" srcOrd="8" destOrd="0" presId="urn:microsoft.com/office/officeart/2005/8/layout/orgChart1"/>
    <dgm:cxn modelId="{A253E17C-49EF-40C1-B99D-333753C7D0D6}" type="presParOf" srcId="{0AF85FDB-7736-DD45-9A95-0B3732023AB8}" destId="{C9C1CB77-DE55-4BCF-A2EF-76E049E53370}" srcOrd="9" destOrd="0" presId="urn:microsoft.com/office/officeart/2005/8/layout/orgChart1"/>
    <dgm:cxn modelId="{014EE52F-56AC-4993-BB34-9FEE2890DB5F}" type="presParOf" srcId="{C9C1CB77-DE55-4BCF-A2EF-76E049E53370}" destId="{3252E7D3-B31B-41D1-8D83-5EA2F43A8BD5}" srcOrd="0" destOrd="0" presId="urn:microsoft.com/office/officeart/2005/8/layout/orgChart1"/>
    <dgm:cxn modelId="{514653F0-82BE-4056-A691-CAE75738F312}" type="presParOf" srcId="{3252E7D3-B31B-41D1-8D83-5EA2F43A8BD5}" destId="{612DF998-8BED-4540-BAC9-F8731BB0CC68}" srcOrd="0" destOrd="0" presId="urn:microsoft.com/office/officeart/2005/8/layout/orgChart1"/>
    <dgm:cxn modelId="{20BF4B42-B7F4-41B5-B377-DCA421E99583}" type="presParOf" srcId="{3252E7D3-B31B-41D1-8D83-5EA2F43A8BD5}" destId="{3E42B576-4D7E-4FD9-BFF2-A0957B675BE3}" srcOrd="1" destOrd="0" presId="urn:microsoft.com/office/officeart/2005/8/layout/orgChart1"/>
    <dgm:cxn modelId="{67C794B8-3893-4697-8551-DC4111422E8D}" type="presParOf" srcId="{C9C1CB77-DE55-4BCF-A2EF-76E049E53370}" destId="{FD9F3A77-DC5A-48B2-A093-92B4A752E1F8}" srcOrd="1" destOrd="0" presId="urn:microsoft.com/office/officeart/2005/8/layout/orgChart1"/>
    <dgm:cxn modelId="{BE922CB9-79F1-4C95-8827-82D1FA0C26A5}" type="presParOf" srcId="{C9C1CB77-DE55-4BCF-A2EF-76E049E53370}" destId="{F3C2F9F9-08AA-4D72-8531-CB7F54600169}" srcOrd="2" destOrd="0" presId="urn:microsoft.com/office/officeart/2005/8/layout/orgChart1"/>
  </dgm:cxnLst>
  <dgm:bg>
    <a:noFill/>
    <a:effectLst>
      <a:glow rad="228600">
        <a:schemeClr val="accent5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ABF1C6-AC06-4A4A-A59C-631933AB51F4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2071F46A-B700-4224-891D-BB63B52BC070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1. Fortalecimiento del Posgrado </a:t>
          </a:r>
          <a:endParaRPr lang="es-MX" b="1" dirty="0">
            <a:solidFill>
              <a:schemeClr val="tx1"/>
            </a:solidFill>
          </a:endParaRPr>
        </a:p>
      </dgm:t>
    </dgm:pt>
    <dgm:pt modelId="{36446BC6-AE5C-4FD6-A3F3-1CEC2DEE2799}" type="parTrans" cxnId="{A3D6A291-C774-44CE-A428-A3FD77C7DAE8}">
      <dgm:prSet/>
      <dgm:spPr/>
      <dgm:t>
        <a:bodyPr/>
        <a:lstStyle/>
        <a:p>
          <a:endParaRPr lang="es-MX"/>
        </a:p>
      </dgm:t>
    </dgm:pt>
    <dgm:pt modelId="{AFDE4115-F6D0-4410-B596-D7CCB7D47C91}" type="sibTrans" cxnId="{A3D6A291-C774-44CE-A428-A3FD77C7DAE8}">
      <dgm:prSet/>
      <dgm:spPr/>
      <dgm:t>
        <a:bodyPr/>
        <a:lstStyle/>
        <a:p>
          <a:endParaRPr lang="es-MX"/>
        </a:p>
      </dgm:t>
    </dgm:pt>
    <dgm:pt modelId="{748E9C4A-B172-4BAA-B918-077B192073F1}">
      <dgm:prSet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2</a:t>
          </a:r>
          <a:r>
            <a:rPr lang="es-MX" b="1" dirty="0" smtClean="0">
              <a:solidFill>
                <a:schemeClr val="tx1"/>
              </a:solidFill>
              <a:cs typeface="Arial" panose="020B0604020202020204" pitchFamily="34" charset="0"/>
            </a:rPr>
            <a:t>. Incorporación y Permanencia del Posgrado en el PNPC (PROINPEP)</a:t>
          </a:r>
          <a:endParaRPr lang="es-ES" b="1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C3492F98-0664-4E23-BC9C-F46ECA5DE003}" type="parTrans" cxnId="{374346D9-2D0B-44D7-B009-C8D377C698B5}">
      <dgm:prSet/>
      <dgm:spPr/>
      <dgm:t>
        <a:bodyPr/>
        <a:lstStyle/>
        <a:p>
          <a:endParaRPr lang="es-MX"/>
        </a:p>
      </dgm:t>
    </dgm:pt>
    <dgm:pt modelId="{E21F4F96-C328-470D-8075-C1B382A2195A}" type="sibTrans" cxnId="{374346D9-2D0B-44D7-B009-C8D377C698B5}">
      <dgm:prSet/>
      <dgm:spPr/>
      <dgm:t>
        <a:bodyPr/>
        <a:lstStyle/>
        <a:p>
          <a:endParaRPr lang="es-MX"/>
        </a:p>
      </dgm:t>
    </dgm:pt>
    <dgm:pt modelId="{02F2F7CB-0FF3-406A-9513-0314C0B156EE}">
      <dgm:prSet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3.Concurrencias financieras</a:t>
          </a:r>
        </a:p>
        <a:p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 (</a:t>
          </a:r>
          <a:r>
            <a:rPr lang="es-ES" b="1" dirty="0" err="1" smtClean="0">
              <a:solidFill>
                <a:schemeClr val="tx1"/>
              </a:solidFill>
              <a:cs typeface="Arial" panose="020B0604020202020204" pitchFamily="34" charset="0"/>
            </a:rPr>
            <a:t>PROCOFIN</a:t>
          </a:r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)</a:t>
          </a:r>
          <a:endParaRPr lang="es-ES" b="1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735BDF09-042E-4D92-BCB5-1173A6A77B56}" type="parTrans" cxnId="{241475B9-CF35-44F7-B305-093B1DB7B4D6}">
      <dgm:prSet/>
      <dgm:spPr/>
      <dgm:t>
        <a:bodyPr/>
        <a:lstStyle/>
        <a:p>
          <a:endParaRPr lang="es-MX"/>
        </a:p>
      </dgm:t>
    </dgm:pt>
    <dgm:pt modelId="{D6274588-1B5E-4A59-9ABD-A6EEB5917E33}" type="sibTrans" cxnId="{241475B9-CF35-44F7-B305-093B1DB7B4D6}">
      <dgm:prSet/>
      <dgm:spPr/>
      <dgm:t>
        <a:bodyPr/>
        <a:lstStyle/>
        <a:p>
          <a:endParaRPr lang="es-MX"/>
        </a:p>
      </dgm:t>
    </dgm:pt>
    <dgm:pt modelId="{135FA825-042A-4222-A9C7-D7CE22B07B88}">
      <dgm:prSet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cs typeface="Arial" panose="020B0604020202020204" pitchFamily="34" charset="0"/>
            </a:rPr>
            <a:t>4. </a:t>
          </a:r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Acceso y difusión del conocimiento</a:t>
          </a:r>
        </a:p>
        <a:p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(revistas CONACYT)</a:t>
          </a:r>
          <a:endParaRPr lang="es-MX" b="1" dirty="0" smtClean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A2FEDE90-FEAA-4FA0-AA94-30F8A0542645}" type="parTrans" cxnId="{A7E0CAA1-FAEA-4302-BBB6-C4EF1C7FC2BB}">
      <dgm:prSet/>
      <dgm:spPr/>
      <dgm:t>
        <a:bodyPr/>
        <a:lstStyle/>
        <a:p>
          <a:endParaRPr lang="es-MX"/>
        </a:p>
      </dgm:t>
    </dgm:pt>
    <dgm:pt modelId="{C929062E-8E99-46FF-9D5D-7C8F578E5F9C}" type="sibTrans" cxnId="{A7E0CAA1-FAEA-4302-BBB6-C4EF1C7FC2BB}">
      <dgm:prSet/>
      <dgm:spPr/>
      <dgm:t>
        <a:bodyPr/>
        <a:lstStyle/>
        <a:p>
          <a:endParaRPr lang="es-MX"/>
        </a:p>
      </dgm:t>
    </dgm:pt>
    <dgm:pt modelId="{6FF83ED4-FEC4-4C82-9A73-0DB3AEEE2EAD}">
      <dgm:prSet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5.Equipamiento de  bibliotecas de CUTONALÁ y SEMS</a:t>
          </a:r>
          <a:endParaRPr lang="es-MX" b="1" dirty="0">
            <a:solidFill>
              <a:schemeClr val="tx1"/>
            </a:solidFill>
          </a:endParaRPr>
        </a:p>
      </dgm:t>
    </dgm:pt>
    <dgm:pt modelId="{1786B02B-CF25-4AA6-8DB1-5ED3EC094741}" type="parTrans" cxnId="{ECE102C0-E7EE-4427-A7E4-44670427BD33}">
      <dgm:prSet/>
      <dgm:spPr/>
      <dgm:t>
        <a:bodyPr/>
        <a:lstStyle/>
        <a:p>
          <a:endParaRPr lang="es-MX"/>
        </a:p>
      </dgm:t>
    </dgm:pt>
    <dgm:pt modelId="{F069F0D0-0599-4428-BA31-760FE4AF6E41}" type="sibTrans" cxnId="{ECE102C0-E7EE-4427-A7E4-44670427BD33}">
      <dgm:prSet/>
      <dgm:spPr/>
      <dgm:t>
        <a:bodyPr/>
        <a:lstStyle/>
        <a:p>
          <a:endParaRPr lang="es-MX"/>
        </a:p>
      </dgm:t>
    </dgm:pt>
    <dgm:pt modelId="{4EC05E8B-DEB0-4E95-B0CA-E4E0895484B0}">
      <dgm:prSet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cs typeface="Arial" panose="020B0604020202020204" pitchFamily="34" charset="0"/>
            </a:rPr>
            <a:t>6. Incremento en la calidad educativa de pregrado</a:t>
          </a:r>
        </a:p>
      </dgm:t>
    </dgm:pt>
    <dgm:pt modelId="{B1DA78F5-2BAF-49C1-9F7E-5A6D587E4D32}" type="parTrans" cxnId="{BEEFD006-9DA5-41C3-A570-4FB955475D33}">
      <dgm:prSet/>
      <dgm:spPr/>
      <dgm:t>
        <a:bodyPr/>
        <a:lstStyle/>
        <a:p>
          <a:endParaRPr lang="es-MX"/>
        </a:p>
      </dgm:t>
    </dgm:pt>
    <dgm:pt modelId="{59DAA30E-AC97-4581-9478-1784085172CE}" type="sibTrans" cxnId="{BEEFD006-9DA5-41C3-A570-4FB955475D33}">
      <dgm:prSet/>
      <dgm:spPr/>
      <dgm:t>
        <a:bodyPr/>
        <a:lstStyle/>
        <a:p>
          <a:endParaRPr lang="es-MX"/>
        </a:p>
      </dgm:t>
    </dgm:pt>
    <dgm:pt modelId="{4D7972EE-F9CC-4FCE-9F3B-4E19B2625567}">
      <dgm:prSet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cs typeface="Arial" panose="020B0604020202020204" pitchFamily="34" charset="0"/>
            </a:rPr>
            <a:t>7.Becas de Reconocimiento para personal académico del SEMS y Bachillerato del SUV</a:t>
          </a:r>
          <a:endParaRPr lang="es-MX" b="1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1DAE1F55-A592-4247-9B9F-EDA25F9B9C25}" type="parTrans" cxnId="{D36629FE-989D-4008-B5EB-393191AB4549}">
      <dgm:prSet/>
      <dgm:spPr/>
      <dgm:t>
        <a:bodyPr/>
        <a:lstStyle/>
        <a:p>
          <a:endParaRPr lang="es-MX"/>
        </a:p>
      </dgm:t>
    </dgm:pt>
    <dgm:pt modelId="{F2815D7A-D5A3-4D1D-87DD-D00DE4679408}" type="sibTrans" cxnId="{D36629FE-989D-4008-B5EB-393191AB4549}">
      <dgm:prSet/>
      <dgm:spPr/>
      <dgm:t>
        <a:bodyPr/>
        <a:lstStyle/>
        <a:p>
          <a:endParaRPr lang="es-MX"/>
        </a:p>
      </dgm:t>
    </dgm:pt>
    <dgm:pt modelId="{2E0BFD36-D1CD-4179-9FD8-B1C1A29DFB91}">
      <dgm:prSet/>
      <dgm:spPr/>
      <dgm:t>
        <a:bodyPr/>
        <a:lstStyle/>
        <a:p>
          <a:r>
            <a:rPr lang="es-MX" b="1" smtClean="0">
              <a:solidFill>
                <a:schemeClr val="tx1"/>
              </a:solidFill>
              <a:cs typeface="Arial" panose="020B0604020202020204" pitchFamily="34" charset="0"/>
            </a:rPr>
            <a:t>8.Estímulos para Académicos con Perfil de Alto Nivel</a:t>
          </a:r>
          <a:endParaRPr lang="es-MX" b="1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0D808C35-0C88-43BB-B014-FB8A87355C8C}" type="parTrans" cxnId="{8D63CAB9-54DB-4317-8BC8-E7ECCC388614}">
      <dgm:prSet/>
      <dgm:spPr/>
      <dgm:t>
        <a:bodyPr/>
        <a:lstStyle/>
        <a:p>
          <a:endParaRPr lang="es-MX"/>
        </a:p>
      </dgm:t>
    </dgm:pt>
    <dgm:pt modelId="{C03821B6-D2A9-4113-817E-BCBE5238C72F}" type="sibTrans" cxnId="{8D63CAB9-54DB-4317-8BC8-E7ECCC388614}">
      <dgm:prSet/>
      <dgm:spPr/>
      <dgm:t>
        <a:bodyPr/>
        <a:lstStyle/>
        <a:p>
          <a:endParaRPr lang="es-MX"/>
        </a:p>
      </dgm:t>
    </dgm:pt>
    <dgm:pt modelId="{1560560E-846E-46DB-99B7-63AFDAC4B522}">
      <dgm:prSet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  <a:cs typeface="Arial" panose="020B0604020202020204" pitchFamily="34" charset="0"/>
            </a:rPr>
            <a:t>9.Programa Especial de Incorporación de Académicos con Perfil de Alto Nivel </a:t>
          </a:r>
        </a:p>
      </dgm:t>
    </dgm:pt>
    <dgm:pt modelId="{F64B34A7-A134-4EB6-8AE9-E1A247FC1609}" type="parTrans" cxnId="{59981F29-9204-4F86-8990-AFE835549159}">
      <dgm:prSet/>
      <dgm:spPr/>
      <dgm:t>
        <a:bodyPr/>
        <a:lstStyle/>
        <a:p>
          <a:endParaRPr lang="es-MX"/>
        </a:p>
      </dgm:t>
    </dgm:pt>
    <dgm:pt modelId="{519C4E2F-C3FB-4C4E-95CF-4C4BB87E104D}" type="sibTrans" cxnId="{59981F29-9204-4F86-8990-AFE835549159}">
      <dgm:prSet/>
      <dgm:spPr/>
      <dgm:t>
        <a:bodyPr/>
        <a:lstStyle/>
        <a:p>
          <a:endParaRPr lang="es-MX"/>
        </a:p>
      </dgm:t>
    </dgm:pt>
    <dgm:pt modelId="{C219E833-2025-4D90-B5E6-932A984A6D24}">
      <dgm:prSet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  <a:cs typeface="Arial" panose="020B0604020202020204" pitchFamily="34" charset="0"/>
            </a:rPr>
            <a:t>10. </a:t>
          </a:r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Apoyos a la mejora de las condiciones de producción de los miembros del SNI y </a:t>
          </a:r>
          <a:r>
            <a:rPr lang="es-ES" b="1" dirty="0" err="1" smtClean="0">
              <a:solidFill>
                <a:schemeClr val="tx1"/>
              </a:solidFill>
              <a:cs typeface="Arial" panose="020B0604020202020204" pitchFamily="34" charset="0"/>
            </a:rPr>
            <a:t>SNCA</a:t>
          </a:r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 (PROSNI)</a:t>
          </a:r>
          <a:endParaRPr lang="es-ES_tradnl" b="1" dirty="0" smtClean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7BACE311-2302-4E03-9BEF-AD6FCAE765B2}" type="parTrans" cxnId="{1419F32E-D498-4A3A-9E0A-03830DC4D25E}">
      <dgm:prSet/>
      <dgm:spPr/>
      <dgm:t>
        <a:bodyPr/>
        <a:lstStyle/>
        <a:p>
          <a:endParaRPr lang="es-MX"/>
        </a:p>
      </dgm:t>
    </dgm:pt>
    <dgm:pt modelId="{29DC1544-E819-484E-85BD-36D74A622AB7}" type="sibTrans" cxnId="{1419F32E-D498-4A3A-9E0A-03830DC4D25E}">
      <dgm:prSet/>
      <dgm:spPr/>
      <dgm:t>
        <a:bodyPr/>
        <a:lstStyle/>
        <a:p>
          <a:endParaRPr lang="es-MX"/>
        </a:p>
      </dgm:t>
    </dgm:pt>
    <dgm:pt modelId="{53636638-4715-49AB-A05C-851409CA1C61}">
      <dgm:prSet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  <a:cs typeface="Arial" panose="020B0604020202020204" pitchFamily="34" charset="0"/>
            </a:rPr>
            <a:t>11. </a:t>
          </a:r>
          <a:r>
            <a:rPr lang="es-ES" b="1" dirty="0" smtClean="0">
              <a:solidFill>
                <a:schemeClr val="tx1"/>
              </a:solidFill>
              <a:cs typeface="Arial" panose="020B0604020202020204" pitchFamily="34" charset="0"/>
            </a:rPr>
            <a:t>Apoyos </a:t>
          </a:r>
          <a:r>
            <a:rPr lang="es-MX" b="1" dirty="0" smtClean="0">
              <a:solidFill>
                <a:schemeClr val="tx1"/>
              </a:solidFill>
              <a:cs typeface="Arial" panose="020B0604020202020204" pitchFamily="34" charset="0"/>
            </a:rPr>
            <a:t>a la Productividad de Miembros del SNI y </a:t>
          </a:r>
          <a:r>
            <a:rPr lang="es-MX" b="1" dirty="0" err="1" smtClean="0">
              <a:solidFill>
                <a:schemeClr val="tx1"/>
              </a:solidFill>
              <a:cs typeface="Arial" panose="020B0604020202020204" pitchFamily="34" charset="0"/>
            </a:rPr>
            <a:t>SNCA</a:t>
          </a:r>
          <a:r>
            <a:rPr lang="es-MX" b="1" dirty="0" smtClean="0">
              <a:solidFill>
                <a:schemeClr val="tx1"/>
              </a:solidFill>
              <a:cs typeface="Arial" panose="020B0604020202020204" pitchFamily="34" charset="0"/>
            </a:rPr>
            <a:t> (Becas de permanencia en el SNI y </a:t>
          </a:r>
          <a:r>
            <a:rPr lang="es-MX" b="1" dirty="0" err="1" smtClean="0">
              <a:solidFill>
                <a:schemeClr val="tx1"/>
              </a:solidFill>
              <a:cs typeface="Arial" panose="020B0604020202020204" pitchFamily="34" charset="0"/>
            </a:rPr>
            <a:t>SNCA</a:t>
          </a:r>
          <a:r>
            <a:rPr lang="es-MX" b="1" dirty="0" smtClean="0">
              <a:solidFill>
                <a:schemeClr val="tx1"/>
              </a:solidFill>
              <a:cs typeface="Arial" panose="020B0604020202020204" pitchFamily="34" charset="0"/>
            </a:rPr>
            <a:t>)</a:t>
          </a:r>
          <a:endParaRPr lang="es-ES_tradnl" b="1" dirty="0" smtClean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6EC4B057-3D23-4600-B351-05072CAF5FD8}" type="parTrans" cxnId="{C08E0719-67E7-4769-AF8D-E731AC54EF59}">
      <dgm:prSet/>
      <dgm:spPr/>
      <dgm:t>
        <a:bodyPr/>
        <a:lstStyle/>
        <a:p>
          <a:endParaRPr lang="es-MX"/>
        </a:p>
      </dgm:t>
    </dgm:pt>
    <dgm:pt modelId="{6736A581-C0AF-4451-85F9-47268A67EA10}" type="sibTrans" cxnId="{C08E0719-67E7-4769-AF8D-E731AC54EF59}">
      <dgm:prSet/>
      <dgm:spPr/>
      <dgm:t>
        <a:bodyPr/>
        <a:lstStyle/>
        <a:p>
          <a:endParaRPr lang="es-MX"/>
        </a:p>
      </dgm:t>
    </dgm:pt>
    <dgm:pt modelId="{47B7DDC5-E3EF-47C4-8991-638117465B21}">
      <dgm:prSet/>
      <dgm:spPr/>
      <dgm:t>
        <a:bodyPr/>
        <a:lstStyle/>
        <a:p>
          <a:r>
            <a:rPr lang="es-ES" altLang="es-ES" b="1" dirty="0" smtClean="0">
              <a:solidFill>
                <a:schemeClr val="tx1"/>
              </a:solidFill>
              <a:cs typeface="Arial" panose="020B0604020202020204" pitchFamily="34" charset="0"/>
            </a:rPr>
            <a:t>12.Diagnóstico y </a:t>
          </a:r>
          <a:r>
            <a:rPr lang="es-ES" altLang="es-ES" b="1" dirty="0" err="1" smtClean="0">
              <a:solidFill>
                <a:schemeClr val="tx1"/>
              </a:solidFill>
              <a:cs typeface="Arial" panose="020B0604020202020204" pitchFamily="34" charset="0"/>
            </a:rPr>
            <a:t>Politíca</a:t>
          </a:r>
          <a:r>
            <a:rPr lang="es-ES" altLang="es-ES" b="1" dirty="0" smtClean="0">
              <a:solidFill>
                <a:schemeClr val="tx1"/>
              </a:solidFill>
              <a:cs typeface="Arial" panose="020B0604020202020204" pitchFamily="34" charset="0"/>
            </a:rPr>
            <a:t>  institucional de la enseñanza de lenguas en la UdeG</a:t>
          </a:r>
          <a:endParaRPr lang="es-ES_tradnl" b="1" dirty="0" smtClean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B87FA8D7-010B-41F1-9F66-8E3F7690E5CF}" type="parTrans" cxnId="{CA625B3D-59B4-4B66-ADF7-B17708E22BC3}">
      <dgm:prSet/>
      <dgm:spPr/>
      <dgm:t>
        <a:bodyPr/>
        <a:lstStyle/>
        <a:p>
          <a:endParaRPr lang="es-MX"/>
        </a:p>
      </dgm:t>
    </dgm:pt>
    <dgm:pt modelId="{2C9763FF-E49E-4FD6-9CB5-845113D4D592}" type="sibTrans" cxnId="{CA625B3D-59B4-4B66-ADF7-B17708E22BC3}">
      <dgm:prSet/>
      <dgm:spPr/>
      <dgm:t>
        <a:bodyPr/>
        <a:lstStyle/>
        <a:p>
          <a:endParaRPr lang="es-MX"/>
        </a:p>
      </dgm:t>
    </dgm:pt>
    <dgm:pt modelId="{01FA3DF6-B2DD-4F1E-BE6A-5CEB32F42083}" type="pres">
      <dgm:prSet presAssocID="{FEABF1C6-AC06-4A4A-A59C-631933AB51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B709ADF-AB53-4F2E-BF55-6A39006258D6}" type="pres">
      <dgm:prSet presAssocID="{2071F46A-B700-4224-891D-BB63B52BC070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679758-2365-4549-86EE-D581B1A29B10}" type="pres">
      <dgm:prSet presAssocID="{AFDE4115-F6D0-4410-B596-D7CCB7D47C91}" presName="sibTrans" presStyleCnt="0"/>
      <dgm:spPr/>
    </dgm:pt>
    <dgm:pt modelId="{6121B663-70BC-401E-890C-D580E2ABDA93}" type="pres">
      <dgm:prSet presAssocID="{748E9C4A-B172-4BAA-B918-077B192073F1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CD429B9-7321-419E-9DD5-998A9E68DDFC}" type="pres">
      <dgm:prSet presAssocID="{E21F4F96-C328-470D-8075-C1B382A2195A}" presName="sibTrans" presStyleCnt="0"/>
      <dgm:spPr/>
    </dgm:pt>
    <dgm:pt modelId="{190C87A8-F9CE-4E17-8E29-CD5A653C56AB}" type="pres">
      <dgm:prSet presAssocID="{02F2F7CB-0FF3-406A-9513-0314C0B156EE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148E685-0ABA-4EE1-A35A-12A99E0D04E2}" type="pres">
      <dgm:prSet presAssocID="{D6274588-1B5E-4A59-9ABD-A6EEB5917E33}" presName="sibTrans" presStyleCnt="0"/>
      <dgm:spPr/>
    </dgm:pt>
    <dgm:pt modelId="{D7BDD1E6-C1E3-4750-B0C5-6BB81BD2A3AB}" type="pres">
      <dgm:prSet presAssocID="{135FA825-042A-4222-A9C7-D7CE22B07B88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F654ED-1973-4AAD-B934-A0A8BA84A84A}" type="pres">
      <dgm:prSet presAssocID="{C929062E-8E99-46FF-9D5D-7C8F578E5F9C}" presName="sibTrans" presStyleCnt="0"/>
      <dgm:spPr/>
    </dgm:pt>
    <dgm:pt modelId="{BBC229FB-F8A6-4D89-8A78-E3D25A8BE745}" type="pres">
      <dgm:prSet presAssocID="{6FF83ED4-FEC4-4C82-9A73-0DB3AEEE2EAD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E9E7C5-7640-4692-8343-F440AD780865}" type="pres">
      <dgm:prSet presAssocID="{F069F0D0-0599-4428-BA31-760FE4AF6E41}" presName="sibTrans" presStyleCnt="0"/>
      <dgm:spPr/>
    </dgm:pt>
    <dgm:pt modelId="{F4CD6842-5DD6-40E0-92EA-636D2CBE483B}" type="pres">
      <dgm:prSet presAssocID="{4EC05E8B-DEB0-4E95-B0CA-E4E0895484B0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C1D9F47-9B81-4EB9-A733-2090D49E8AC9}" type="pres">
      <dgm:prSet presAssocID="{59DAA30E-AC97-4581-9478-1784085172CE}" presName="sibTrans" presStyleCnt="0"/>
      <dgm:spPr/>
    </dgm:pt>
    <dgm:pt modelId="{5884D344-C5B6-4F81-B24C-36188747A0FC}" type="pres">
      <dgm:prSet presAssocID="{4D7972EE-F9CC-4FCE-9F3B-4E19B2625567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767B33A-5B24-492A-A052-BCBF5A9DE109}" type="pres">
      <dgm:prSet presAssocID="{F2815D7A-D5A3-4D1D-87DD-D00DE4679408}" presName="sibTrans" presStyleCnt="0"/>
      <dgm:spPr/>
    </dgm:pt>
    <dgm:pt modelId="{E136FFAC-E667-442B-B7EC-6DB984A87757}" type="pres">
      <dgm:prSet presAssocID="{2E0BFD36-D1CD-4179-9FD8-B1C1A29DFB91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07C24CA-7DB1-47F0-B01D-033665444320}" type="pres">
      <dgm:prSet presAssocID="{C03821B6-D2A9-4113-817E-BCBE5238C72F}" presName="sibTrans" presStyleCnt="0"/>
      <dgm:spPr/>
    </dgm:pt>
    <dgm:pt modelId="{C07437EB-4006-4D4E-8F0D-7C37A8F35212}" type="pres">
      <dgm:prSet presAssocID="{1560560E-846E-46DB-99B7-63AFDAC4B522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F90A45-2ED3-46ED-B551-34BA7EBB0AD1}" type="pres">
      <dgm:prSet presAssocID="{519C4E2F-C3FB-4C4E-95CF-4C4BB87E104D}" presName="sibTrans" presStyleCnt="0"/>
      <dgm:spPr/>
    </dgm:pt>
    <dgm:pt modelId="{1BD9398C-DC6C-4409-8E7B-90278B3AB42F}" type="pres">
      <dgm:prSet presAssocID="{C219E833-2025-4D90-B5E6-932A984A6D24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45F8F6F-D2AF-4848-B994-2A7FEF90858E}" type="pres">
      <dgm:prSet presAssocID="{29DC1544-E819-484E-85BD-36D74A622AB7}" presName="sibTrans" presStyleCnt="0"/>
      <dgm:spPr/>
    </dgm:pt>
    <dgm:pt modelId="{6D4268FC-548B-4D39-9E48-4814230D6689}" type="pres">
      <dgm:prSet presAssocID="{53636638-4715-49AB-A05C-851409CA1C61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913DB4-F6AF-416F-ADFF-A1940A963793}" type="pres">
      <dgm:prSet presAssocID="{6736A581-C0AF-4451-85F9-47268A67EA10}" presName="sibTrans" presStyleCnt="0"/>
      <dgm:spPr/>
    </dgm:pt>
    <dgm:pt modelId="{1CAF2D12-686B-4B23-AADE-383441F29BB3}" type="pres">
      <dgm:prSet presAssocID="{47B7DDC5-E3EF-47C4-8991-638117465B21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968D7A3-1730-0343-826F-05233BC43BC1}" type="presOf" srcId="{2071F46A-B700-4224-891D-BB63B52BC070}" destId="{2B709ADF-AB53-4F2E-BF55-6A39006258D6}" srcOrd="0" destOrd="0" presId="urn:microsoft.com/office/officeart/2005/8/layout/default"/>
    <dgm:cxn modelId="{3737C75B-7E95-C144-AF75-4A6831841773}" type="presOf" srcId="{4EC05E8B-DEB0-4E95-B0CA-E4E0895484B0}" destId="{F4CD6842-5DD6-40E0-92EA-636D2CBE483B}" srcOrd="0" destOrd="0" presId="urn:microsoft.com/office/officeart/2005/8/layout/default"/>
    <dgm:cxn modelId="{7540270C-F5A9-CA44-B312-75B9B22FE259}" type="presOf" srcId="{2E0BFD36-D1CD-4179-9FD8-B1C1A29DFB91}" destId="{E136FFAC-E667-442B-B7EC-6DB984A87757}" srcOrd="0" destOrd="0" presId="urn:microsoft.com/office/officeart/2005/8/layout/default"/>
    <dgm:cxn modelId="{D36629FE-989D-4008-B5EB-393191AB4549}" srcId="{FEABF1C6-AC06-4A4A-A59C-631933AB51F4}" destId="{4D7972EE-F9CC-4FCE-9F3B-4E19B2625567}" srcOrd="6" destOrd="0" parTransId="{1DAE1F55-A592-4247-9B9F-EDA25F9B9C25}" sibTransId="{F2815D7A-D5A3-4D1D-87DD-D00DE4679408}"/>
    <dgm:cxn modelId="{CA625B3D-59B4-4B66-ADF7-B17708E22BC3}" srcId="{FEABF1C6-AC06-4A4A-A59C-631933AB51F4}" destId="{47B7DDC5-E3EF-47C4-8991-638117465B21}" srcOrd="11" destOrd="0" parTransId="{B87FA8D7-010B-41F1-9F66-8E3F7690E5CF}" sibTransId="{2C9763FF-E49E-4FD6-9CB5-845113D4D592}"/>
    <dgm:cxn modelId="{1419F32E-D498-4A3A-9E0A-03830DC4D25E}" srcId="{FEABF1C6-AC06-4A4A-A59C-631933AB51F4}" destId="{C219E833-2025-4D90-B5E6-932A984A6D24}" srcOrd="9" destOrd="0" parTransId="{7BACE311-2302-4E03-9BEF-AD6FCAE765B2}" sibTransId="{29DC1544-E819-484E-85BD-36D74A622AB7}"/>
    <dgm:cxn modelId="{374346D9-2D0B-44D7-B009-C8D377C698B5}" srcId="{FEABF1C6-AC06-4A4A-A59C-631933AB51F4}" destId="{748E9C4A-B172-4BAA-B918-077B192073F1}" srcOrd="1" destOrd="0" parTransId="{C3492F98-0664-4E23-BC9C-F46ECA5DE003}" sibTransId="{E21F4F96-C328-470D-8075-C1B382A2195A}"/>
    <dgm:cxn modelId="{ECE102C0-E7EE-4427-A7E4-44670427BD33}" srcId="{FEABF1C6-AC06-4A4A-A59C-631933AB51F4}" destId="{6FF83ED4-FEC4-4C82-9A73-0DB3AEEE2EAD}" srcOrd="4" destOrd="0" parTransId="{1786B02B-CF25-4AA6-8DB1-5ED3EC094741}" sibTransId="{F069F0D0-0599-4428-BA31-760FE4AF6E41}"/>
    <dgm:cxn modelId="{A6B25B8D-5579-1647-A1E8-57A533F27C2D}" type="presOf" srcId="{748E9C4A-B172-4BAA-B918-077B192073F1}" destId="{6121B663-70BC-401E-890C-D580E2ABDA93}" srcOrd="0" destOrd="0" presId="urn:microsoft.com/office/officeart/2005/8/layout/default"/>
    <dgm:cxn modelId="{8D63CAB9-54DB-4317-8BC8-E7ECCC388614}" srcId="{FEABF1C6-AC06-4A4A-A59C-631933AB51F4}" destId="{2E0BFD36-D1CD-4179-9FD8-B1C1A29DFB91}" srcOrd="7" destOrd="0" parTransId="{0D808C35-0C88-43BB-B014-FB8A87355C8C}" sibTransId="{C03821B6-D2A9-4113-817E-BCBE5238C72F}"/>
    <dgm:cxn modelId="{A3D6A291-C774-44CE-A428-A3FD77C7DAE8}" srcId="{FEABF1C6-AC06-4A4A-A59C-631933AB51F4}" destId="{2071F46A-B700-4224-891D-BB63B52BC070}" srcOrd="0" destOrd="0" parTransId="{36446BC6-AE5C-4FD6-A3F3-1CEC2DEE2799}" sibTransId="{AFDE4115-F6D0-4410-B596-D7CCB7D47C91}"/>
    <dgm:cxn modelId="{BEEFD006-9DA5-41C3-A570-4FB955475D33}" srcId="{FEABF1C6-AC06-4A4A-A59C-631933AB51F4}" destId="{4EC05E8B-DEB0-4E95-B0CA-E4E0895484B0}" srcOrd="5" destOrd="0" parTransId="{B1DA78F5-2BAF-49C1-9F7E-5A6D587E4D32}" sibTransId="{59DAA30E-AC97-4581-9478-1784085172CE}"/>
    <dgm:cxn modelId="{C08E0719-67E7-4769-AF8D-E731AC54EF59}" srcId="{FEABF1C6-AC06-4A4A-A59C-631933AB51F4}" destId="{53636638-4715-49AB-A05C-851409CA1C61}" srcOrd="10" destOrd="0" parTransId="{6EC4B057-3D23-4600-B351-05072CAF5FD8}" sibTransId="{6736A581-C0AF-4451-85F9-47268A67EA10}"/>
    <dgm:cxn modelId="{59981F29-9204-4F86-8990-AFE835549159}" srcId="{FEABF1C6-AC06-4A4A-A59C-631933AB51F4}" destId="{1560560E-846E-46DB-99B7-63AFDAC4B522}" srcOrd="8" destOrd="0" parTransId="{F64B34A7-A134-4EB6-8AE9-E1A247FC1609}" sibTransId="{519C4E2F-C3FB-4C4E-95CF-4C4BB87E104D}"/>
    <dgm:cxn modelId="{A7E0CAA1-FAEA-4302-BBB6-C4EF1C7FC2BB}" srcId="{FEABF1C6-AC06-4A4A-A59C-631933AB51F4}" destId="{135FA825-042A-4222-A9C7-D7CE22B07B88}" srcOrd="3" destOrd="0" parTransId="{A2FEDE90-FEAA-4FA0-AA94-30F8A0542645}" sibTransId="{C929062E-8E99-46FF-9D5D-7C8F578E5F9C}"/>
    <dgm:cxn modelId="{523CF3CC-A446-A244-BA51-FD2F335BE36C}" type="presOf" srcId="{135FA825-042A-4222-A9C7-D7CE22B07B88}" destId="{D7BDD1E6-C1E3-4750-B0C5-6BB81BD2A3AB}" srcOrd="0" destOrd="0" presId="urn:microsoft.com/office/officeart/2005/8/layout/default"/>
    <dgm:cxn modelId="{01ED76A2-90E8-3647-A4F4-A3443B8BF722}" type="presOf" srcId="{02F2F7CB-0FF3-406A-9513-0314C0B156EE}" destId="{190C87A8-F9CE-4E17-8E29-CD5A653C56AB}" srcOrd="0" destOrd="0" presId="urn:microsoft.com/office/officeart/2005/8/layout/default"/>
    <dgm:cxn modelId="{B9EBBCC0-A6FC-0F41-84CC-E7AF49D164C3}" type="presOf" srcId="{6FF83ED4-FEC4-4C82-9A73-0DB3AEEE2EAD}" destId="{BBC229FB-F8A6-4D89-8A78-E3D25A8BE745}" srcOrd="0" destOrd="0" presId="urn:microsoft.com/office/officeart/2005/8/layout/default"/>
    <dgm:cxn modelId="{690D4498-3679-2044-AA10-F3433F2411E6}" type="presOf" srcId="{C219E833-2025-4D90-B5E6-932A984A6D24}" destId="{1BD9398C-DC6C-4409-8E7B-90278B3AB42F}" srcOrd="0" destOrd="0" presId="urn:microsoft.com/office/officeart/2005/8/layout/default"/>
    <dgm:cxn modelId="{241475B9-CF35-44F7-B305-093B1DB7B4D6}" srcId="{FEABF1C6-AC06-4A4A-A59C-631933AB51F4}" destId="{02F2F7CB-0FF3-406A-9513-0314C0B156EE}" srcOrd="2" destOrd="0" parTransId="{735BDF09-042E-4D92-BCB5-1173A6A77B56}" sibTransId="{D6274588-1B5E-4A59-9ABD-A6EEB5917E33}"/>
    <dgm:cxn modelId="{2AE88594-3A69-2F43-8AB8-066CF2890DCB}" type="presOf" srcId="{1560560E-846E-46DB-99B7-63AFDAC4B522}" destId="{C07437EB-4006-4D4E-8F0D-7C37A8F35212}" srcOrd="0" destOrd="0" presId="urn:microsoft.com/office/officeart/2005/8/layout/default"/>
    <dgm:cxn modelId="{E6F4651B-729B-3642-80E6-D73A3AEF9F9C}" type="presOf" srcId="{4D7972EE-F9CC-4FCE-9F3B-4E19B2625567}" destId="{5884D344-C5B6-4F81-B24C-36188747A0FC}" srcOrd="0" destOrd="0" presId="urn:microsoft.com/office/officeart/2005/8/layout/default"/>
    <dgm:cxn modelId="{2B3E56D5-0C19-2948-B880-2EF82ABA394F}" type="presOf" srcId="{47B7DDC5-E3EF-47C4-8991-638117465B21}" destId="{1CAF2D12-686B-4B23-AADE-383441F29BB3}" srcOrd="0" destOrd="0" presId="urn:microsoft.com/office/officeart/2005/8/layout/default"/>
    <dgm:cxn modelId="{36623FF5-7C49-7B44-BF32-7974265225F3}" type="presOf" srcId="{53636638-4715-49AB-A05C-851409CA1C61}" destId="{6D4268FC-548B-4D39-9E48-4814230D6689}" srcOrd="0" destOrd="0" presId="urn:microsoft.com/office/officeart/2005/8/layout/default"/>
    <dgm:cxn modelId="{BD83D928-E9E3-5B4A-8D96-E677E7A14EF5}" type="presOf" srcId="{FEABF1C6-AC06-4A4A-A59C-631933AB51F4}" destId="{01FA3DF6-B2DD-4F1E-BE6A-5CEB32F42083}" srcOrd="0" destOrd="0" presId="urn:microsoft.com/office/officeart/2005/8/layout/default"/>
    <dgm:cxn modelId="{702D80FB-27AA-BB45-928F-24E22101ABE3}" type="presParOf" srcId="{01FA3DF6-B2DD-4F1E-BE6A-5CEB32F42083}" destId="{2B709ADF-AB53-4F2E-BF55-6A39006258D6}" srcOrd="0" destOrd="0" presId="urn:microsoft.com/office/officeart/2005/8/layout/default"/>
    <dgm:cxn modelId="{D1EA734A-ABF3-EA40-9E9D-CD6B29F6EF10}" type="presParOf" srcId="{01FA3DF6-B2DD-4F1E-BE6A-5CEB32F42083}" destId="{CF679758-2365-4549-86EE-D581B1A29B10}" srcOrd="1" destOrd="0" presId="urn:microsoft.com/office/officeart/2005/8/layout/default"/>
    <dgm:cxn modelId="{135ECF61-6B97-904E-840E-CFE9AB769942}" type="presParOf" srcId="{01FA3DF6-B2DD-4F1E-BE6A-5CEB32F42083}" destId="{6121B663-70BC-401E-890C-D580E2ABDA93}" srcOrd="2" destOrd="0" presId="urn:microsoft.com/office/officeart/2005/8/layout/default"/>
    <dgm:cxn modelId="{A30EF361-F33B-A74F-B6F8-9F2A15DE8E7C}" type="presParOf" srcId="{01FA3DF6-B2DD-4F1E-BE6A-5CEB32F42083}" destId="{8CD429B9-7321-419E-9DD5-998A9E68DDFC}" srcOrd="3" destOrd="0" presId="urn:microsoft.com/office/officeart/2005/8/layout/default"/>
    <dgm:cxn modelId="{41AD1630-9430-AB40-90A7-38B4EC82E282}" type="presParOf" srcId="{01FA3DF6-B2DD-4F1E-BE6A-5CEB32F42083}" destId="{190C87A8-F9CE-4E17-8E29-CD5A653C56AB}" srcOrd="4" destOrd="0" presId="urn:microsoft.com/office/officeart/2005/8/layout/default"/>
    <dgm:cxn modelId="{E669DB9F-3935-CB4E-8A43-F9E961259CAD}" type="presParOf" srcId="{01FA3DF6-B2DD-4F1E-BE6A-5CEB32F42083}" destId="{6148E685-0ABA-4EE1-A35A-12A99E0D04E2}" srcOrd="5" destOrd="0" presId="urn:microsoft.com/office/officeart/2005/8/layout/default"/>
    <dgm:cxn modelId="{692325B2-C543-C14E-AE1D-4B51CBDD65E1}" type="presParOf" srcId="{01FA3DF6-B2DD-4F1E-BE6A-5CEB32F42083}" destId="{D7BDD1E6-C1E3-4750-B0C5-6BB81BD2A3AB}" srcOrd="6" destOrd="0" presId="urn:microsoft.com/office/officeart/2005/8/layout/default"/>
    <dgm:cxn modelId="{00C1F61E-45EA-334A-9610-B6F5E2E3F48A}" type="presParOf" srcId="{01FA3DF6-B2DD-4F1E-BE6A-5CEB32F42083}" destId="{64F654ED-1973-4AAD-B934-A0A8BA84A84A}" srcOrd="7" destOrd="0" presId="urn:microsoft.com/office/officeart/2005/8/layout/default"/>
    <dgm:cxn modelId="{8668C162-C3EC-BB4A-A52F-8B8A898F9F30}" type="presParOf" srcId="{01FA3DF6-B2DD-4F1E-BE6A-5CEB32F42083}" destId="{BBC229FB-F8A6-4D89-8A78-E3D25A8BE745}" srcOrd="8" destOrd="0" presId="urn:microsoft.com/office/officeart/2005/8/layout/default"/>
    <dgm:cxn modelId="{16AD2D55-93AF-8A42-95A5-6FBD8614B1C6}" type="presParOf" srcId="{01FA3DF6-B2DD-4F1E-BE6A-5CEB32F42083}" destId="{AAE9E7C5-7640-4692-8343-F440AD780865}" srcOrd="9" destOrd="0" presId="urn:microsoft.com/office/officeart/2005/8/layout/default"/>
    <dgm:cxn modelId="{99AA8963-A9B6-554C-AB17-637B3013B367}" type="presParOf" srcId="{01FA3DF6-B2DD-4F1E-BE6A-5CEB32F42083}" destId="{F4CD6842-5DD6-40E0-92EA-636D2CBE483B}" srcOrd="10" destOrd="0" presId="urn:microsoft.com/office/officeart/2005/8/layout/default"/>
    <dgm:cxn modelId="{F720C146-C98F-1B4C-8B98-8DA55DB6225B}" type="presParOf" srcId="{01FA3DF6-B2DD-4F1E-BE6A-5CEB32F42083}" destId="{4C1D9F47-9B81-4EB9-A733-2090D49E8AC9}" srcOrd="11" destOrd="0" presId="urn:microsoft.com/office/officeart/2005/8/layout/default"/>
    <dgm:cxn modelId="{F0DD25CD-3C4F-CE44-9F26-667492C18529}" type="presParOf" srcId="{01FA3DF6-B2DD-4F1E-BE6A-5CEB32F42083}" destId="{5884D344-C5B6-4F81-B24C-36188747A0FC}" srcOrd="12" destOrd="0" presId="urn:microsoft.com/office/officeart/2005/8/layout/default"/>
    <dgm:cxn modelId="{E8C40752-ABCF-6742-95A5-503092E9723C}" type="presParOf" srcId="{01FA3DF6-B2DD-4F1E-BE6A-5CEB32F42083}" destId="{5767B33A-5B24-492A-A052-BCBF5A9DE109}" srcOrd="13" destOrd="0" presId="urn:microsoft.com/office/officeart/2005/8/layout/default"/>
    <dgm:cxn modelId="{22125099-2343-2940-9194-0D0C6551E2EF}" type="presParOf" srcId="{01FA3DF6-B2DD-4F1E-BE6A-5CEB32F42083}" destId="{E136FFAC-E667-442B-B7EC-6DB984A87757}" srcOrd="14" destOrd="0" presId="urn:microsoft.com/office/officeart/2005/8/layout/default"/>
    <dgm:cxn modelId="{F686F570-1570-D542-B67A-3CED476CA3E8}" type="presParOf" srcId="{01FA3DF6-B2DD-4F1E-BE6A-5CEB32F42083}" destId="{A07C24CA-7DB1-47F0-B01D-033665444320}" srcOrd="15" destOrd="0" presId="urn:microsoft.com/office/officeart/2005/8/layout/default"/>
    <dgm:cxn modelId="{CE8674DC-9A51-A947-8581-B68EB59D039E}" type="presParOf" srcId="{01FA3DF6-B2DD-4F1E-BE6A-5CEB32F42083}" destId="{C07437EB-4006-4D4E-8F0D-7C37A8F35212}" srcOrd="16" destOrd="0" presId="urn:microsoft.com/office/officeart/2005/8/layout/default"/>
    <dgm:cxn modelId="{3D008075-D407-474A-BD09-D2C35440666F}" type="presParOf" srcId="{01FA3DF6-B2DD-4F1E-BE6A-5CEB32F42083}" destId="{79F90A45-2ED3-46ED-B551-34BA7EBB0AD1}" srcOrd="17" destOrd="0" presId="urn:microsoft.com/office/officeart/2005/8/layout/default"/>
    <dgm:cxn modelId="{AB2AAB6E-1D68-A541-B8DE-E897F3443475}" type="presParOf" srcId="{01FA3DF6-B2DD-4F1E-BE6A-5CEB32F42083}" destId="{1BD9398C-DC6C-4409-8E7B-90278B3AB42F}" srcOrd="18" destOrd="0" presId="urn:microsoft.com/office/officeart/2005/8/layout/default"/>
    <dgm:cxn modelId="{4A249F3F-256E-8B4A-A8B1-DD556D329E28}" type="presParOf" srcId="{01FA3DF6-B2DD-4F1E-BE6A-5CEB32F42083}" destId="{145F8F6F-D2AF-4848-B994-2A7FEF90858E}" srcOrd="19" destOrd="0" presId="urn:microsoft.com/office/officeart/2005/8/layout/default"/>
    <dgm:cxn modelId="{A9FCAA14-054F-764A-B72A-C1AC4F7D77F2}" type="presParOf" srcId="{01FA3DF6-B2DD-4F1E-BE6A-5CEB32F42083}" destId="{6D4268FC-548B-4D39-9E48-4814230D6689}" srcOrd="20" destOrd="0" presId="urn:microsoft.com/office/officeart/2005/8/layout/default"/>
    <dgm:cxn modelId="{9A68C130-6417-A14F-8A19-CBD93CBEC9E1}" type="presParOf" srcId="{01FA3DF6-B2DD-4F1E-BE6A-5CEB32F42083}" destId="{0A913DB4-F6AF-416F-ADFF-A1940A963793}" srcOrd="21" destOrd="0" presId="urn:microsoft.com/office/officeart/2005/8/layout/default"/>
    <dgm:cxn modelId="{0369EF9E-4AE7-1F4D-805A-5CAADE7F83FA}" type="presParOf" srcId="{01FA3DF6-B2DD-4F1E-BE6A-5CEB32F42083}" destId="{1CAF2D12-686B-4B23-AADE-383441F29BB3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F17B99-E2B4-4FFE-82D8-C3B371698A3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89BE67D-A96E-4198-9B02-2F25B94686AD}">
      <dgm:prSet phldrT="[Texto]" custT="1"/>
      <dgm:spPr>
        <a:solidFill>
          <a:schemeClr val="bg1"/>
        </a:solidFill>
      </dgm:spPr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Proyectos en Marcha</a:t>
          </a:r>
          <a:endParaRPr lang="es-MX" sz="1600" b="1" dirty="0">
            <a:solidFill>
              <a:schemeClr val="tx1"/>
            </a:solidFill>
          </a:endParaRPr>
        </a:p>
      </dgm:t>
    </dgm:pt>
    <dgm:pt modelId="{E4EB3BE9-FE58-47E6-A13A-D4693BD0F3F8}" type="parTrans" cxnId="{78B96668-2279-4663-BE74-542F3D5B3C73}">
      <dgm:prSet/>
      <dgm:spPr/>
      <dgm:t>
        <a:bodyPr/>
        <a:lstStyle/>
        <a:p>
          <a:endParaRPr lang="es-MX"/>
        </a:p>
      </dgm:t>
    </dgm:pt>
    <dgm:pt modelId="{A5C19C03-D376-4B2A-B2F0-8CEAFCD12E32}" type="sibTrans" cxnId="{78B96668-2279-4663-BE74-542F3D5B3C73}">
      <dgm:prSet/>
      <dgm:spPr/>
      <dgm:t>
        <a:bodyPr/>
        <a:lstStyle/>
        <a:p>
          <a:endParaRPr lang="es-MX"/>
        </a:p>
      </dgm:t>
    </dgm:pt>
    <dgm:pt modelId="{DFC72E49-EB41-401C-80D9-AE104177F940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1600" dirty="0" smtClean="0">
              <a:solidFill>
                <a:schemeClr val="tx1"/>
              </a:solidFill>
              <a:cs typeface="Arial" panose="020B0604020202020204" pitchFamily="34" charset="0"/>
            </a:rPr>
            <a:t>1. </a:t>
          </a:r>
          <a:r>
            <a:rPr lang="es-ES_tradnl" sz="1600" dirty="0" smtClean="0">
              <a:solidFill>
                <a:schemeClr val="tx1"/>
              </a:solidFill>
              <a:cs typeface="Arial" panose="020B0604020202020204" pitchFamily="34" charset="0"/>
            </a:rPr>
            <a:t>Programa de Formación, Actualización y Capacitación Docente</a:t>
          </a:r>
          <a:endParaRPr lang="es-MX" sz="1600" dirty="0">
            <a:solidFill>
              <a:schemeClr val="tx1"/>
            </a:solidFill>
          </a:endParaRPr>
        </a:p>
      </dgm:t>
    </dgm:pt>
    <dgm:pt modelId="{97D3C4FE-7303-4AF2-89E8-24E155B53086}" type="parTrans" cxnId="{0FC58AE1-A368-4837-9C7F-ADF75CEF71E4}">
      <dgm:prSet/>
      <dgm:spPr/>
      <dgm:t>
        <a:bodyPr/>
        <a:lstStyle/>
        <a:p>
          <a:endParaRPr lang="es-MX"/>
        </a:p>
      </dgm:t>
    </dgm:pt>
    <dgm:pt modelId="{D80919BC-CF65-4D32-A682-434C4486BB7B}" type="sibTrans" cxnId="{0FC58AE1-A368-4837-9C7F-ADF75CEF71E4}">
      <dgm:prSet/>
      <dgm:spPr/>
      <dgm:t>
        <a:bodyPr/>
        <a:lstStyle/>
        <a:p>
          <a:endParaRPr lang="es-MX"/>
        </a:p>
      </dgm:t>
    </dgm:pt>
    <dgm:pt modelId="{D9972047-BD08-4FF6-B6EC-1D478F717F98}">
      <dgm:prSet custT="1"/>
      <dgm:spPr>
        <a:solidFill>
          <a:schemeClr val="bg1"/>
        </a:solidFill>
      </dgm:spPr>
      <dgm:t>
        <a:bodyPr/>
        <a:lstStyle/>
        <a:p>
          <a:r>
            <a:rPr lang="es-ES" sz="1600" dirty="0" smtClean="0">
              <a:solidFill>
                <a:schemeClr val="tx1"/>
              </a:solidFill>
              <a:cs typeface="Arial" panose="020B0604020202020204" pitchFamily="34" charset="0"/>
            </a:rPr>
            <a:t>2. Programas de </a:t>
          </a:r>
          <a:r>
            <a:rPr lang="es-MX" sz="1600" dirty="0" smtClean="0">
              <a:solidFill>
                <a:schemeClr val="tx1"/>
              </a:solidFill>
              <a:cs typeface="Arial" panose="020B0604020202020204" pitchFamily="34" charset="0"/>
            </a:rPr>
            <a:t>Estímulos y Desarrollo Académico</a:t>
          </a:r>
          <a:endParaRPr lang="es-ES" sz="1600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9D8BB2A6-AB58-4A4D-B145-FD4B214177B6}" type="parTrans" cxnId="{B7C221E3-6C1D-4C24-9072-DBE06E1021DF}">
      <dgm:prSet/>
      <dgm:spPr/>
      <dgm:t>
        <a:bodyPr/>
        <a:lstStyle/>
        <a:p>
          <a:endParaRPr lang="es-MX"/>
        </a:p>
      </dgm:t>
    </dgm:pt>
    <dgm:pt modelId="{BEBA126C-7BF1-47BA-A319-E49C4AEF17AF}" type="sibTrans" cxnId="{B7C221E3-6C1D-4C24-9072-DBE06E1021DF}">
      <dgm:prSet/>
      <dgm:spPr/>
      <dgm:t>
        <a:bodyPr/>
        <a:lstStyle/>
        <a:p>
          <a:endParaRPr lang="es-MX"/>
        </a:p>
      </dgm:t>
    </dgm:pt>
    <dgm:pt modelId="{D49D0CAE-B7DF-46A3-841A-0BDC82433FB9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cs typeface="Arial" panose="020B0604020202020204" pitchFamily="34" charset="0"/>
            </a:rPr>
            <a:t>3. </a:t>
          </a:r>
          <a:r>
            <a:rPr lang="es-MX" sz="1600" dirty="0" smtClean="0">
              <a:cs typeface="Arial" panose="020B0604020202020204" pitchFamily="34" charset="0"/>
            </a:rPr>
            <a:t>Impulso de la investigación y el posgrado mediante la reorganización </a:t>
          </a:r>
          <a:endParaRPr lang="es-MX" sz="1600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3668712D-F44A-4C53-989F-02285D5A6297}" type="parTrans" cxnId="{482975A6-BE1A-4879-942A-594D758CFF4F}">
      <dgm:prSet/>
      <dgm:spPr/>
      <dgm:t>
        <a:bodyPr/>
        <a:lstStyle/>
        <a:p>
          <a:endParaRPr lang="es-MX"/>
        </a:p>
      </dgm:t>
    </dgm:pt>
    <dgm:pt modelId="{205871B6-565C-452D-85C6-458E453AFEBE}" type="sibTrans" cxnId="{482975A6-BE1A-4879-942A-594D758CFF4F}">
      <dgm:prSet/>
      <dgm:spPr/>
      <dgm:t>
        <a:bodyPr/>
        <a:lstStyle/>
        <a:p>
          <a:endParaRPr lang="es-MX"/>
        </a:p>
      </dgm:t>
    </dgm:pt>
    <dgm:pt modelId="{F4F80BF9-071C-4CC6-B06C-BD3D10AB920B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</a:rPr>
            <a:t>4. Equipamiento de las bibliotecas de la Red </a:t>
          </a:r>
          <a:endParaRPr lang="es-MX" sz="1600" dirty="0">
            <a:solidFill>
              <a:schemeClr val="tx1"/>
            </a:solidFill>
          </a:endParaRPr>
        </a:p>
      </dgm:t>
    </dgm:pt>
    <dgm:pt modelId="{DD71055B-F3C5-4AF5-B931-35AF9AE9DE7A}" type="parTrans" cxnId="{9443F393-62C0-457F-8AA0-BC67229E579B}">
      <dgm:prSet/>
      <dgm:spPr/>
      <dgm:t>
        <a:bodyPr/>
        <a:lstStyle/>
        <a:p>
          <a:endParaRPr lang="es-MX"/>
        </a:p>
      </dgm:t>
    </dgm:pt>
    <dgm:pt modelId="{A9236784-2BA7-4AE7-B905-8B1111961BFC}" type="sibTrans" cxnId="{9443F393-62C0-457F-8AA0-BC67229E579B}">
      <dgm:prSet/>
      <dgm:spPr/>
      <dgm:t>
        <a:bodyPr/>
        <a:lstStyle/>
        <a:p>
          <a:endParaRPr lang="es-MX"/>
        </a:p>
      </dgm:t>
    </dgm:pt>
    <dgm:pt modelId="{4C56E0C7-2C43-492C-9970-409AF16AC96D}">
      <dgm:prSet custT="1"/>
      <dgm:spPr>
        <a:solidFill>
          <a:schemeClr val="bg1"/>
        </a:solidFill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cs typeface="Arial" panose="020B0604020202020204" pitchFamily="34" charset="0"/>
            </a:rPr>
            <a:t>5. </a:t>
          </a:r>
          <a:r>
            <a:rPr lang="es-ES" altLang="es-ES" sz="1600" dirty="0" smtClean="0">
              <a:solidFill>
                <a:schemeClr val="tx1"/>
              </a:solidFill>
              <a:cs typeface="Arial" panose="020B0604020202020204" pitchFamily="34" charset="0"/>
            </a:rPr>
            <a:t>Oferta educativa: diversificación, dirección de áreas estratégicas, actualización del </a:t>
          </a:r>
          <a:r>
            <a:rPr lang="es-ES" altLang="es-ES" sz="1600" dirty="0" err="1" smtClean="0">
              <a:solidFill>
                <a:schemeClr val="tx1"/>
              </a:solidFill>
              <a:cs typeface="Arial" panose="020B0604020202020204" pitchFamily="34" charset="0"/>
            </a:rPr>
            <a:t>RGPE</a:t>
          </a:r>
          <a:endParaRPr lang="es-MX" sz="1600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6839FAE5-FF07-4B10-AFA9-F5AA85D0B2BD}" type="parTrans" cxnId="{26CF670C-0E54-4CBE-BC6F-E2A3DC9C38AA}">
      <dgm:prSet/>
      <dgm:spPr/>
      <dgm:t>
        <a:bodyPr/>
        <a:lstStyle/>
        <a:p>
          <a:endParaRPr lang="es-MX"/>
        </a:p>
      </dgm:t>
    </dgm:pt>
    <dgm:pt modelId="{3410796E-6772-4B52-8E4F-C653480E906F}" type="sibTrans" cxnId="{26CF670C-0E54-4CBE-BC6F-E2A3DC9C38AA}">
      <dgm:prSet/>
      <dgm:spPr/>
      <dgm:t>
        <a:bodyPr/>
        <a:lstStyle/>
        <a:p>
          <a:endParaRPr lang="es-MX"/>
        </a:p>
      </dgm:t>
    </dgm:pt>
    <dgm:pt modelId="{12FFCF71-AA63-4F20-8008-9C5460F9BAB0}">
      <dgm:prSet custT="1"/>
      <dgm:spPr>
        <a:solidFill>
          <a:schemeClr val="bg1"/>
        </a:solidFill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cs typeface="Arial" panose="020B0604020202020204" pitchFamily="34" charset="0"/>
            </a:rPr>
            <a:t>6. </a:t>
          </a:r>
          <a:r>
            <a:rPr lang="es-ES" altLang="es-ES" sz="1600" dirty="0" smtClean="0">
              <a:solidFill>
                <a:schemeClr val="tx1"/>
              </a:solidFill>
              <a:cs typeface="Arial" panose="020B0604020202020204" pitchFamily="34" charset="0"/>
            </a:rPr>
            <a:t>Calidad: procesos </a:t>
          </a:r>
          <a:r>
            <a:rPr lang="es-ES" altLang="es-ES" sz="1600" dirty="0" err="1" smtClean="0">
              <a:solidFill>
                <a:schemeClr val="tx1"/>
              </a:solidFill>
              <a:cs typeface="Arial" panose="020B0604020202020204" pitchFamily="34" charset="0"/>
            </a:rPr>
            <a:t>CIEES</a:t>
          </a:r>
          <a:r>
            <a:rPr lang="es-ES" altLang="es-ES" sz="1600" dirty="0" smtClean="0">
              <a:solidFill>
                <a:schemeClr val="tx1"/>
              </a:solidFill>
              <a:cs typeface="Arial" panose="020B0604020202020204" pitchFamily="34" charset="0"/>
            </a:rPr>
            <a:t> y </a:t>
          </a:r>
          <a:r>
            <a:rPr lang="es-ES" altLang="es-ES" sz="1600" dirty="0" err="1" smtClean="0">
              <a:solidFill>
                <a:schemeClr val="tx1"/>
              </a:solidFill>
              <a:cs typeface="Arial" panose="020B0604020202020204" pitchFamily="34" charset="0"/>
            </a:rPr>
            <a:t>COPAES</a:t>
          </a:r>
          <a:r>
            <a:rPr lang="es-ES" altLang="es-ES" sz="1600" dirty="0" smtClean="0">
              <a:solidFill>
                <a:schemeClr val="tx1"/>
              </a:solidFill>
              <a:cs typeface="Arial" panose="020B0604020202020204" pitchFamily="34" charset="0"/>
            </a:rPr>
            <a:t>, acreditación internacional, </a:t>
          </a:r>
          <a:r>
            <a:rPr lang="es-ES" altLang="es-ES" sz="1600" dirty="0" err="1" smtClean="0">
              <a:solidFill>
                <a:schemeClr val="tx1"/>
              </a:solidFill>
              <a:cs typeface="Arial" panose="020B0604020202020204" pitchFamily="34" charset="0"/>
            </a:rPr>
            <a:t>CENEVAL</a:t>
          </a:r>
          <a:r>
            <a:rPr lang="es-ES" altLang="es-ES" sz="1600" dirty="0" smtClean="0">
              <a:solidFill>
                <a:schemeClr val="tx1"/>
              </a:solidFill>
              <a:cs typeface="Arial" panose="020B0604020202020204" pitchFamily="34" charset="0"/>
            </a:rPr>
            <a:t>, C.V. centrado en el aprendizaje del estudiante</a:t>
          </a:r>
          <a:r>
            <a:rPr lang="es-ES" altLang="es-ES" sz="1600" dirty="0" smtClean="0">
              <a:cs typeface="Arial" panose="020B0604020202020204" pitchFamily="34" charset="0"/>
            </a:rPr>
            <a:t>, habilidades cognitivas</a:t>
          </a:r>
          <a:endParaRPr lang="es-MX" sz="1600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0B669569-E2EF-4244-96BE-4C149C25AF25}" type="parTrans" cxnId="{FD5C80CF-D85A-4104-A825-B66E39DEA25E}">
      <dgm:prSet/>
      <dgm:spPr/>
      <dgm:t>
        <a:bodyPr/>
        <a:lstStyle/>
        <a:p>
          <a:endParaRPr lang="es-MX"/>
        </a:p>
      </dgm:t>
    </dgm:pt>
    <dgm:pt modelId="{065972A7-B99C-4B38-887B-7755CF4C7B78}" type="sibTrans" cxnId="{FD5C80CF-D85A-4104-A825-B66E39DEA25E}">
      <dgm:prSet/>
      <dgm:spPr/>
      <dgm:t>
        <a:bodyPr/>
        <a:lstStyle/>
        <a:p>
          <a:endParaRPr lang="es-MX"/>
        </a:p>
      </dgm:t>
    </dgm:pt>
    <dgm:pt modelId="{3CCD5870-9F56-40EB-9F23-9B0A4932A614}">
      <dgm:prSet custT="1"/>
      <dgm:spPr>
        <a:solidFill>
          <a:schemeClr val="bg1"/>
        </a:solidFill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cs typeface="Arial" panose="020B0604020202020204" pitchFamily="34" charset="0"/>
            </a:rPr>
            <a:t>7. Fortalecimiento de la cultura innovadora en la Universidad de Guadalajara</a:t>
          </a:r>
          <a:endParaRPr lang="es-MX" sz="1600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8F64F34B-00F6-4B0D-93D1-1FB53FFADA63}" type="parTrans" cxnId="{D8DB1E66-FC1D-4D7E-9DED-0123D421C946}">
      <dgm:prSet/>
      <dgm:spPr/>
      <dgm:t>
        <a:bodyPr/>
        <a:lstStyle/>
        <a:p>
          <a:endParaRPr lang="es-MX"/>
        </a:p>
      </dgm:t>
    </dgm:pt>
    <dgm:pt modelId="{F985C8A0-306B-4CA2-970A-7654756A8EBD}" type="sibTrans" cxnId="{D8DB1E66-FC1D-4D7E-9DED-0123D421C946}">
      <dgm:prSet/>
      <dgm:spPr/>
      <dgm:t>
        <a:bodyPr/>
        <a:lstStyle/>
        <a:p>
          <a:endParaRPr lang="es-MX"/>
        </a:p>
      </dgm:t>
    </dgm:pt>
    <dgm:pt modelId="{D0165E12-D759-4208-B8A5-166D9C9F78E8}">
      <dgm:prSet custT="1"/>
      <dgm:spPr>
        <a:solidFill>
          <a:schemeClr val="bg1"/>
        </a:solidFill>
      </dgm:spPr>
      <dgm:t>
        <a:bodyPr/>
        <a:lstStyle/>
        <a:p>
          <a:r>
            <a:rPr lang="es-ES_tradnl" sz="1600" dirty="0" smtClean="0">
              <a:solidFill>
                <a:schemeClr val="tx1"/>
              </a:solidFill>
              <a:cs typeface="Arial" panose="020B0604020202020204" pitchFamily="34" charset="0"/>
            </a:rPr>
            <a:t>8. </a:t>
          </a:r>
          <a:r>
            <a:rPr lang="es-MX" altLang="es-ES" sz="1600" dirty="0" smtClean="0">
              <a:solidFill>
                <a:schemeClr val="tx1"/>
              </a:solidFill>
              <a:cs typeface="Arial" panose="020B0604020202020204" pitchFamily="34" charset="0"/>
            </a:rPr>
            <a:t>Construcción del Edificio del CITRANS</a:t>
          </a:r>
          <a:endParaRPr lang="es-ES_tradnl" sz="1600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7E43568E-2062-41A8-9AFD-634C5D571270}" type="parTrans" cxnId="{FEE9D675-06D1-4123-B3B1-B6202C3074F8}">
      <dgm:prSet/>
      <dgm:spPr/>
      <dgm:t>
        <a:bodyPr/>
        <a:lstStyle/>
        <a:p>
          <a:endParaRPr lang="es-MX"/>
        </a:p>
      </dgm:t>
    </dgm:pt>
    <dgm:pt modelId="{1C74D9A4-AACE-4618-AA60-49BFBDBD9DA9}" type="sibTrans" cxnId="{FEE9D675-06D1-4123-B3B1-B6202C3074F8}">
      <dgm:prSet/>
      <dgm:spPr/>
      <dgm:t>
        <a:bodyPr/>
        <a:lstStyle/>
        <a:p>
          <a:endParaRPr lang="es-MX"/>
        </a:p>
      </dgm:t>
    </dgm:pt>
    <dgm:pt modelId="{F1DAC12F-C2AA-4228-9D2B-7E1C1BAA625E}">
      <dgm:prSet custT="1"/>
      <dgm:spPr>
        <a:solidFill>
          <a:schemeClr val="bg1"/>
        </a:solidFill>
      </dgm:spPr>
      <dgm:t>
        <a:bodyPr/>
        <a:lstStyle/>
        <a:p>
          <a:r>
            <a:rPr lang="es-ES" altLang="es-ES" sz="1600" dirty="0" smtClean="0">
              <a:solidFill>
                <a:schemeClr val="tx1"/>
              </a:solidFill>
              <a:cs typeface="Arial" panose="020B0604020202020204" pitchFamily="34" charset="0"/>
            </a:rPr>
            <a:t>9. Programa Institucional de Lenguas Extranjeras</a:t>
          </a:r>
          <a:endParaRPr lang="es-ES" altLang="es-ES" sz="1600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3199C77C-FCA7-4B0D-8E19-01C303CB9D32}" type="parTrans" cxnId="{2396A08C-0528-41DA-BB11-22195099EB51}">
      <dgm:prSet/>
      <dgm:spPr/>
      <dgm:t>
        <a:bodyPr/>
        <a:lstStyle/>
        <a:p>
          <a:endParaRPr lang="es-MX"/>
        </a:p>
      </dgm:t>
    </dgm:pt>
    <dgm:pt modelId="{F8502E88-AF8D-499F-80CB-F88B2F3C779A}" type="sibTrans" cxnId="{2396A08C-0528-41DA-BB11-22195099EB51}">
      <dgm:prSet/>
      <dgm:spPr/>
      <dgm:t>
        <a:bodyPr/>
        <a:lstStyle/>
        <a:p>
          <a:endParaRPr lang="es-MX"/>
        </a:p>
      </dgm:t>
    </dgm:pt>
    <dgm:pt modelId="{1712C343-C118-4B90-8C45-FF977C5421F3}" type="pres">
      <dgm:prSet presAssocID="{A0F17B99-E2B4-4FFE-82D8-C3B371698A3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A04C761-A7D3-4878-A107-2837FC7D95F0}" type="pres">
      <dgm:prSet presAssocID="{989BE67D-A96E-4198-9B02-2F25B94686AD}" presName="centerShape" presStyleLbl="node0" presStyleIdx="0" presStyleCnt="1" custLinFactNeighborX="-2327" custLinFactNeighborY="-776"/>
      <dgm:spPr/>
      <dgm:t>
        <a:bodyPr/>
        <a:lstStyle/>
        <a:p>
          <a:endParaRPr lang="es-MX"/>
        </a:p>
      </dgm:t>
    </dgm:pt>
    <dgm:pt modelId="{55F315EE-7728-4FF1-92B0-7D84BF0051C0}" type="pres">
      <dgm:prSet presAssocID="{97D3C4FE-7303-4AF2-89E8-24E155B53086}" presName="parTrans" presStyleLbl="sibTrans2D1" presStyleIdx="0" presStyleCnt="9"/>
      <dgm:spPr/>
      <dgm:t>
        <a:bodyPr/>
        <a:lstStyle/>
        <a:p>
          <a:endParaRPr lang="es-MX"/>
        </a:p>
      </dgm:t>
    </dgm:pt>
    <dgm:pt modelId="{BDDFC0CF-53A5-44CF-BC17-303D5DD76606}" type="pres">
      <dgm:prSet presAssocID="{97D3C4FE-7303-4AF2-89E8-24E155B53086}" presName="connectorText" presStyleLbl="sibTrans2D1" presStyleIdx="0" presStyleCnt="9"/>
      <dgm:spPr/>
      <dgm:t>
        <a:bodyPr/>
        <a:lstStyle/>
        <a:p>
          <a:endParaRPr lang="es-MX"/>
        </a:p>
      </dgm:t>
    </dgm:pt>
    <dgm:pt modelId="{1F497D67-3255-453A-8156-D792D7184F36}" type="pres">
      <dgm:prSet presAssocID="{DFC72E49-EB41-401C-80D9-AE104177F940}" presName="node" presStyleLbl="node1" presStyleIdx="0" presStyleCnt="9" custScaleX="34178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1A64511-B0CE-4045-A19D-5F9EB8E638B8}" type="pres">
      <dgm:prSet presAssocID="{9D8BB2A6-AB58-4A4D-B145-FD4B214177B6}" presName="parTrans" presStyleLbl="sibTrans2D1" presStyleIdx="1" presStyleCnt="9"/>
      <dgm:spPr/>
      <dgm:t>
        <a:bodyPr/>
        <a:lstStyle/>
        <a:p>
          <a:endParaRPr lang="es-MX"/>
        </a:p>
      </dgm:t>
    </dgm:pt>
    <dgm:pt modelId="{84A7BCD9-8175-4160-9F1E-DB3179311AE1}" type="pres">
      <dgm:prSet presAssocID="{9D8BB2A6-AB58-4A4D-B145-FD4B214177B6}" presName="connectorText" presStyleLbl="sibTrans2D1" presStyleIdx="1" presStyleCnt="9"/>
      <dgm:spPr/>
      <dgm:t>
        <a:bodyPr/>
        <a:lstStyle/>
        <a:p>
          <a:endParaRPr lang="es-MX"/>
        </a:p>
      </dgm:t>
    </dgm:pt>
    <dgm:pt modelId="{9E65531A-11D6-465F-AB59-427FE1380CE9}" type="pres">
      <dgm:prSet presAssocID="{D9972047-BD08-4FF6-B6EC-1D478F717F98}" presName="node" presStyleLbl="node1" presStyleIdx="1" presStyleCnt="9" custScaleX="370162" custRadScaleRad="124018" custRadScaleInc="855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498EED-BD1B-4246-8A07-85F211B12363}" type="pres">
      <dgm:prSet presAssocID="{3668712D-F44A-4C53-989F-02285D5A6297}" presName="parTrans" presStyleLbl="sibTrans2D1" presStyleIdx="2" presStyleCnt="9"/>
      <dgm:spPr/>
      <dgm:t>
        <a:bodyPr/>
        <a:lstStyle/>
        <a:p>
          <a:endParaRPr lang="es-MX"/>
        </a:p>
      </dgm:t>
    </dgm:pt>
    <dgm:pt modelId="{B706F6CA-7AB7-465A-8813-D4F43404A5B4}" type="pres">
      <dgm:prSet presAssocID="{3668712D-F44A-4C53-989F-02285D5A6297}" presName="connectorText" presStyleLbl="sibTrans2D1" presStyleIdx="2" presStyleCnt="9"/>
      <dgm:spPr/>
      <dgm:t>
        <a:bodyPr/>
        <a:lstStyle/>
        <a:p>
          <a:endParaRPr lang="es-MX"/>
        </a:p>
      </dgm:t>
    </dgm:pt>
    <dgm:pt modelId="{0797557D-5FC6-4872-86CE-A27C0A014782}" type="pres">
      <dgm:prSet presAssocID="{D49D0CAE-B7DF-46A3-841A-0BDC82433FB9}" presName="node" presStyleLbl="node1" presStyleIdx="2" presStyleCnt="9" custScaleX="410905" custRadScaleRad="204333" custRadScaleInc="2412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8DFB6A1-69BA-4EC3-8E9E-4F94E0AA2DBE}" type="pres">
      <dgm:prSet presAssocID="{DD71055B-F3C5-4AF5-B931-35AF9AE9DE7A}" presName="parTrans" presStyleLbl="sibTrans2D1" presStyleIdx="3" presStyleCnt="9"/>
      <dgm:spPr/>
      <dgm:t>
        <a:bodyPr/>
        <a:lstStyle/>
        <a:p>
          <a:endParaRPr lang="es-MX"/>
        </a:p>
      </dgm:t>
    </dgm:pt>
    <dgm:pt modelId="{5C554759-E56F-432A-9D2A-93C7ECA6C4E0}" type="pres">
      <dgm:prSet presAssocID="{DD71055B-F3C5-4AF5-B931-35AF9AE9DE7A}" presName="connectorText" presStyleLbl="sibTrans2D1" presStyleIdx="3" presStyleCnt="9"/>
      <dgm:spPr/>
      <dgm:t>
        <a:bodyPr/>
        <a:lstStyle/>
        <a:p>
          <a:endParaRPr lang="es-MX"/>
        </a:p>
      </dgm:t>
    </dgm:pt>
    <dgm:pt modelId="{2B79D175-1756-41F6-A8B1-171E31B50C09}" type="pres">
      <dgm:prSet presAssocID="{F4F80BF9-071C-4CC6-B06C-BD3D10AB920B}" presName="node" presStyleLbl="node1" presStyleIdx="3" presStyleCnt="9" custScaleX="378894" custRadScaleRad="196294" custRadScaleInc="-7158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2ABCD2-C694-4704-BABB-F07E63AF1537}" type="pres">
      <dgm:prSet presAssocID="{6839FAE5-FF07-4B10-AFA9-F5AA85D0B2BD}" presName="parTrans" presStyleLbl="sibTrans2D1" presStyleIdx="4" presStyleCnt="9"/>
      <dgm:spPr/>
      <dgm:t>
        <a:bodyPr/>
        <a:lstStyle/>
        <a:p>
          <a:endParaRPr lang="es-MX"/>
        </a:p>
      </dgm:t>
    </dgm:pt>
    <dgm:pt modelId="{1FBA20DD-607C-48CD-B736-F3769B306B72}" type="pres">
      <dgm:prSet presAssocID="{6839FAE5-FF07-4B10-AFA9-F5AA85D0B2BD}" presName="connectorText" presStyleLbl="sibTrans2D1" presStyleIdx="4" presStyleCnt="9"/>
      <dgm:spPr/>
      <dgm:t>
        <a:bodyPr/>
        <a:lstStyle/>
        <a:p>
          <a:endParaRPr lang="es-MX"/>
        </a:p>
      </dgm:t>
    </dgm:pt>
    <dgm:pt modelId="{45DDF546-CC95-4ED8-AD17-24F6597793C5}" type="pres">
      <dgm:prSet presAssocID="{4C56E0C7-2C43-492C-9970-409AF16AC96D}" presName="node" presStyleLbl="node1" presStyleIdx="4" presStyleCnt="9" custScaleX="312409" custRadScaleRad="122015" custRadScaleInc="-11611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FFE6D7-0D67-4372-ADE9-347B49DA0D5C}" type="pres">
      <dgm:prSet presAssocID="{0B669569-E2EF-4244-96BE-4C149C25AF25}" presName="parTrans" presStyleLbl="sibTrans2D1" presStyleIdx="5" presStyleCnt="9"/>
      <dgm:spPr/>
      <dgm:t>
        <a:bodyPr/>
        <a:lstStyle/>
        <a:p>
          <a:endParaRPr lang="es-MX"/>
        </a:p>
      </dgm:t>
    </dgm:pt>
    <dgm:pt modelId="{A0ACE9A8-D9AD-40BF-8686-BC4C677A934B}" type="pres">
      <dgm:prSet presAssocID="{0B669569-E2EF-4244-96BE-4C149C25AF25}" presName="connectorText" presStyleLbl="sibTrans2D1" presStyleIdx="5" presStyleCnt="9"/>
      <dgm:spPr/>
      <dgm:t>
        <a:bodyPr/>
        <a:lstStyle/>
        <a:p>
          <a:endParaRPr lang="es-MX"/>
        </a:p>
      </dgm:t>
    </dgm:pt>
    <dgm:pt modelId="{390157CD-A282-4769-9174-1A386C05D85A}" type="pres">
      <dgm:prSet presAssocID="{12FFCF71-AA63-4F20-8008-9C5460F9BAB0}" presName="node" presStyleLbl="node1" presStyleIdx="5" presStyleCnt="9" custScaleX="322046" custRadScaleRad="112679" custRadScaleInc="5027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787D8C4-7BA5-4895-A79D-B7B9A9F2DC17}" type="pres">
      <dgm:prSet presAssocID="{8F64F34B-00F6-4B0D-93D1-1FB53FFADA63}" presName="parTrans" presStyleLbl="sibTrans2D1" presStyleIdx="6" presStyleCnt="9"/>
      <dgm:spPr/>
      <dgm:t>
        <a:bodyPr/>
        <a:lstStyle/>
        <a:p>
          <a:endParaRPr lang="es-MX"/>
        </a:p>
      </dgm:t>
    </dgm:pt>
    <dgm:pt modelId="{45BA9799-2A4E-4C75-A440-5C86F4062A8E}" type="pres">
      <dgm:prSet presAssocID="{8F64F34B-00F6-4B0D-93D1-1FB53FFADA63}" presName="connectorText" presStyleLbl="sibTrans2D1" presStyleIdx="6" presStyleCnt="9"/>
      <dgm:spPr/>
      <dgm:t>
        <a:bodyPr/>
        <a:lstStyle/>
        <a:p>
          <a:endParaRPr lang="es-MX"/>
        </a:p>
      </dgm:t>
    </dgm:pt>
    <dgm:pt modelId="{11E2E303-6A2C-456F-9B3B-D1740D7DD027}" type="pres">
      <dgm:prSet presAssocID="{3CCD5870-9F56-40EB-9F23-9B0A4932A614}" presName="node" presStyleLbl="node1" presStyleIdx="6" presStyleCnt="9" custScaleX="312480" custRadScaleRad="207872" custRadScaleInc="7326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E534E11-9389-453C-AC99-6755C0F64196}" type="pres">
      <dgm:prSet presAssocID="{7E43568E-2062-41A8-9AFD-634C5D571270}" presName="parTrans" presStyleLbl="sibTrans2D1" presStyleIdx="7" presStyleCnt="9"/>
      <dgm:spPr/>
      <dgm:t>
        <a:bodyPr/>
        <a:lstStyle/>
        <a:p>
          <a:endParaRPr lang="es-MX"/>
        </a:p>
      </dgm:t>
    </dgm:pt>
    <dgm:pt modelId="{DD38143C-F05F-46C5-9D29-5F0E4AA7A83B}" type="pres">
      <dgm:prSet presAssocID="{7E43568E-2062-41A8-9AFD-634C5D571270}" presName="connectorText" presStyleLbl="sibTrans2D1" presStyleIdx="7" presStyleCnt="9"/>
      <dgm:spPr/>
      <dgm:t>
        <a:bodyPr/>
        <a:lstStyle/>
        <a:p>
          <a:endParaRPr lang="es-MX"/>
        </a:p>
      </dgm:t>
    </dgm:pt>
    <dgm:pt modelId="{C094C555-8ECC-4595-AB3D-955D5686DFB6}" type="pres">
      <dgm:prSet presAssocID="{D0165E12-D759-4208-B8A5-166D9C9F78E8}" presName="node" presStyleLbl="node1" presStyleIdx="7" presStyleCnt="9" custScaleX="312480" custRadScaleRad="207273" custRadScaleInc="-339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85FE7D-AA60-4447-B778-9C198A52B018}" type="pres">
      <dgm:prSet presAssocID="{3199C77C-FCA7-4B0D-8E19-01C303CB9D32}" presName="parTrans" presStyleLbl="sibTrans2D1" presStyleIdx="8" presStyleCnt="9"/>
      <dgm:spPr/>
      <dgm:t>
        <a:bodyPr/>
        <a:lstStyle/>
        <a:p>
          <a:endParaRPr lang="es-MX"/>
        </a:p>
      </dgm:t>
    </dgm:pt>
    <dgm:pt modelId="{B0A78781-682B-459D-B940-7A7394F3C72B}" type="pres">
      <dgm:prSet presAssocID="{3199C77C-FCA7-4B0D-8E19-01C303CB9D32}" presName="connectorText" presStyleLbl="sibTrans2D1" presStyleIdx="8" presStyleCnt="9"/>
      <dgm:spPr/>
      <dgm:t>
        <a:bodyPr/>
        <a:lstStyle/>
        <a:p>
          <a:endParaRPr lang="es-MX"/>
        </a:p>
      </dgm:t>
    </dgm:pt>
    <dgm:pt modelId="{414214F8-C9FB-4F17-99E8-0461F4A5B4C8}" type="pres">
      <dgm:prSet presAssocID="{F1DAC12F-C2AA-4228-9D2B-7E1C1BAA625E}" presName="node" presStyleLbl="node1" presStyleIdx="8" presStyleCnt="9" custScaleX="341729" custRadScaleRad="129666" custRadScaleInc="-9530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A3D5B06-925A-D546-B0D8-93E3396D506F}" type="presOf" srcId="{3668712D-F44A-4C53-989F-02285D5A6297}" destId="{FA498EED-BD1B-4246-8A07-85F211B12363}" srcOrd="0" destOrd="0" presId="urn:microsoft.com/office/officeart/2005/8/layout/radial5"/>
    <dgm:cxn modelId="{482975A6-BE1A-4879-942A-594D758CFF4F}" srcId="{989BE67D-A96E-4198-9B02-2F25B94686AD}" destId="{D49D0CAE-B7DF-46A3-841A-0BDC82433FB9}" srcOrd="2" destOrd="0" parTransId="{3668712D-F44A-4C53-989F-02285D5A6297}" sibTransId="{205871B6-565C-452D-85C6-458E453AFEBE}"/>
    <dgm:cxn modelId="{B4DFC376-15DF-504C-8B51-30B5DFD1D214}" type="presOf" srcId="{97D3C4FE-7303-4AF2-89E8-24E155B53086}" destId="{55F315EE-7728-4FF1-92B0-7D84BF0051C0}" srcOrd="0" destOrd="0" presId="urn:microsoft.com/office/officeart/2005/8/layout/radial5"/>
    <dgm:cxn modelId="{92701E58-DA0C-F54A-B7EC-BA8AD560892F}" type="presOf" srcId="{0B669569-E2EF-4244-96BE-4C149C25AF25}" destId="{A0ACE9A8-D9AD-40BF-8686-BC4C677A934B}" srcOrd="1" destOrd="0" presId="urn:microsoft.com/office/officeart/2005/8/layout/radial5"/>
    <dgm:cxn modelId="{85DDAF8C-3FC9-C04A-BE9E-B47621427186}" type="presOf" srcId="{97D3C4FE-7303-4AF2-89E8-24E155B53086}" destId="{BDDFC0CF-53A5-44CF-BC17-303D5DD76606}" srcOrd="1" destOrd="0" presId="urn:microsoft.com/office/officeart/2005/8/layout/radial5"/>
    <dgm:cxn modelId="{5E0E44D3-9F4C-2042-B90B-7FB70345EDFD}" type="presOf" srcId="{DFC72E49-EB41-401C-80D9-AE104177F940}" destId="{1F497D67-3255-453A-8156-D792D7184F36}" srcOrd="0" destOrd="0" presId="urn:microsoft.com/office/officeart/2005/8/layout/radial5"/>
    <dgm:cxn modelId="{6A92A557-6277-DA4A-96B7-B6630871C805}" type="presOf" srcId="{7E43568E-2062-41A8-9AFD-634C5D571270}" destId="{DD38143C-F05F-46C5-9D29-5F0E4AA7A83B}" srcOrd="1" destOrd="0" presId="urn:microsoft.com/office/officeart/2005/8/layout/radial5"/>
    <dgm:cxn modelId="{0FC58AE1-A368-4837-9C7F-ADF75CEF71E4}" srcId="{989BE67D-A96E-4198-9B02-2F25B94686AD}" destId="{DFC72E49-EB41-401C-80D9-AE104177F940}" srcOrd="0" destOrd="0" parTransId="{97D3C4FE-7303-4AF2-89E8-24E155B53086}" sibTransId="{D80919BC-CF65-4D32-A682-434C4486BB7B}"/>
    <dgm:cxn modelId="{9443F393-62C0-457F-8AA0-BC67229E579B}" srcId="{989BE67D-A96E-4198-9B02-2F25B94686AD}" destId="{F4F80BF9-071C-4CC6-B06C-BD3D10AB920B}" srcOrd="3" destOrd="0" parTransId="{DD71055B-F3C5-4AF5-B931-35AF9AE9DE7A}" sibTransId="{A9236784-2BA7-4AE7-B905-8B1111961BFC}"/>
    <dgm:cxn modelId="{6A47688C-52AA-7F4A-824E-FD213EFD785D}" type="presOf" srcId="{DD71055B-F3C5-4AF5-B931-35AF9AE9DE7A}" destId="{B8DFB6A1-69BA-4EC3-8E9E-4F94E0AA2DBE}" srcOrd="0" destOrd="0" presId="urn:microsoft.com/office/officeart/2005/8/layout/radial5"/>
    <dgm:cxn modelId="{070A641A-C314-7A4D-AE07-1808677986A0}" type="presOf" srcId="{A0F17B99-E2B4-4FFE-82D8-C3B371698A33}" destId="{1712C343-C118-4B90-8C45-FF977C5421F3}" srcOrd="0" destOrd="0" presId="urn:microsoft.com/office/officeart/2005/8/layout/radial5"/>
    <dgm:cxn modelId="{5C7CF065-54C0-794A-870D-26142F2FB5C4}" type="presOf" srcId="{F1DAC12F-C2AA-4228-9D2B-7E1C1BAA625E}" destId="{414214F8-C9FB-4F17-99E8-0461F4A5B4C8}" srcOrd="0" destOrd="0" presId="urn:microsoft.com/office/officeart/2005/8/layout/radial5"/>
    <dgm:cxn modelId="{78B96668-2279-4663-BE74-542F3D5B3C73}" srcId="{A0F17B99-E2B4-4FFE-82D8-C3B371698A33}" destId="{989BE67D-A96E-4198-9B02-2F25B94686AD}" srcOrd="0" destOrd="0" parTransId="{E4EB3BE9-FE58-47E6-A13A-D4693BD0F3F8}" sibTransId="{A5C19C03-D376-4B2A-B2F0-8CEAFCD12E32}"/>
    <dgm:cxn modelId="{79C8C353-9353-0E4D-9CCF-D6D4689B7EF2}" type="presOf" srcId="{8F64F34B-00F6-4B0D-93D1-1FB53FFADA63}" destId="{45BA9799-2A4E-4C75-A440-5C86F4062A8E}" srcOrd="1" destOrd="0" presId="urn:microsoft.com/office/officeart/2005/8/layout/radial5"/>
    <dgm:cxn modelId="{CE462F11-F27B-0742-9E82-EA6248E0919E}" type="presOf" srcId="{3668712D-F44A-4C53-989F-02285D5A6297}" destId="{B706F6CA-7AB7-465A-8813-D4F43404A5B4}" srcOrd="1" destOrd="0" presId="urn:microsoft.com/office/officeart/2005/8/layout/radial5"/>
    <dgm:cxn modelId="{A898C007-CD2F-CB42-9FC0-167F980F20AC}" type="presOf" srcId="{3CCD5870-9F56-40EB-9F23-9B0A4932A614}" destId="{11E2E303-6A2C-456F-9B3B-D1740D7DD027}" srcOrd="0" destOrd="0" presId="urn:microsoft.com/office/officeart/2005/8/layout/radial5"/>
    <dgm:cxn modelId="{2396A08C-0528-41DA-BB11-22195099EB51}" srcId="{989BE67D-A96E-4198-9B02-2F25B94686AD}" destId="{F1DAC12F-C2AA-4228-9D2B-7E1C1BAA625E}" srcOrd="8" destOrd="0" parTransId="{3199C77C-FCA7-4B0D-8E19-01C303CB9D32}" sibTransId="{F8502E88-AF8D-499F-80CB-F88B2F3C779A}"/>
    <dgm:cxn modelId="{47779499-A65C-CE46-BEDA-F852E19F860D}" type="presOf" srcId="{6839FAE5-FF07-4B10-AFA9-F5AA85D0B2BD}" destId="{1FBA20DD-607C-48CD-B736-F3769B306B72}" srcOrd="1" destOrd="0" presId="urn:microsoft.com/office/officeart/2005/8/layout/radial5"/>
    <dgm:cxn modelId="{39A65DD4-B545-2F44-B881-F7A2105A79F2}" type="presOf" srcId="{D0165E12-D759-4208-B8A5-166D9C9F78E8}" destId="{C094C555-8ECC-4595-AB3D-955D5686DFB6}" srcOrd="0" destOrd="0" presId="urn:microsoft.com/office/officeart/2005/8/layout/radial5"/>
    <dgm:cxn modelId="{B7C221E3-6C1D-4C24-9072-DBE06E1021DF}" srcId="{989BE67D-A96E-4198-9B02-2F25B94686AD}" destId="{D9972047-BD08-4FF6-B6EC-1D478F717F98}" srcOrd="1" destOrd="0" parTransId="{9D8BB2A6-AB58-4A4D-B145-FD4B214177B6}" sibTransId="{BEBA126C-7BF1-47BA-A319-E49C4AEF17AF}"/>
    <dgm:cxn modelId="{E6E07017-A295-B146-902C-04656159CEA6}" type="presOf" srcId="{D49D0CAE-B7DF-46A3-841A-0BDC82433FB9}" destId="{0797557D-5FC6-4872-86CE-A27C0A014782}" srcOrd="0" destOrd="0" presId="urn:microsoft.com/office/officeart/2005/8/layout/radial5"/>
    <dgm:cxn modelId="{1F62B1BE-A490-C046-8887-4B45CF2C6F86}" type="presOf" srcId="{3199C77C-FCA7-4B0D-8E19-01C303CB9D32}" destId="{A385FE7D-AA60-4447-B778-9C198A52B018}" srcOrd="0" destOrd="0" presId="urn:microsoft.com/office/officeart/2005/8/layout/radial5"/>
    <dgm:cxn modelId="{8195842A-7788-8449-A403-F02306587BC0}" type="presOf" srcId="{12FFCF71-AA63-4F20-8008-9C5460F9BAB0}" destId="{390157CD-A282-4769-9174-1A386C05D85A}" srcOrd="0" destOrd="0" presId="urn:microsoft.com/office/officeart/2005/8/layout/radial5"/>
    <dgm:cxn modelId="{6A790E5D-FE74-4A4F-8206-ECB230D0B928}" type="presOf" srcId="{DD71055B-F3C5-4AF5-B931-35AF9AE9DE7A}" destId="{5C554759-E56F-432A-9D2A-93C7ECA6C4E0}" srcOrd="1" destOrd="0" presId="urn:microsoft.com/office/officeart/2005/8/layout/radial5"/>
    <dgm:cxn modelId="{26CF670C-0E54-4CBE-BC6F-E2A3DC9C38AA}" srcId="{989BE67D-A96E-4198-9B02-2F25B94686AD}" destId="{4C56E0C7-2C43-492C-9970-409AF16AC96D}" srcOrd="4" destOrd="0" parTransId="{6839FAE5-FF07-4B10-AFA9-F5AA85D0B2BD}" sibTransId="{3410796E-6772-4B52-8E4F-C653480E906F}"/>
    <dgm:cxn modelId="{3A5209A4-54EE-E24A-936E-F79083ECE159}" type="presOf" srcId="{4C56E0C7-2C43-492C-9970-409AF16AC96D}" destId="{45DDF546-CC95-4ED8-AD17-24F6597793C5}" srcOrd="0" destOrd="0" presId="urn:microsoft.com/office/officeart/2005/8/layout/radial5"/>
    <dgm:cxn modelId="{FEE9D675-06D1-4123-B3B1-B6202C3074F8}" srcId="{989BE67D-A96E-4198-9B02-2F25B94686AD}" destId="{D0165E12-D759-4208-B8A5-166D9C9F78E8}" srcOrd="7" destOrd="0" parTransId="{7E43568E-2062-41A8-9AFD-634C5D571270}" sibTransId="{1C74D9A4-AACE-4618-AA60-49BFBDBD9DA9}"/>
    <dgm:cxn modelId="{297CD430-0474-FD4F-B4E2-5E5E5AA9D225}" type="presOf" srcId="{6839FAE5-FF07-4B10-AFA9-F5AA85D0B2BD}" destId="{752ABCD2-C694-4704-BABB-F07E63AF1537}" srcOrd="0" destOrd="0" presId="urn:microsoft.com/office/officeart/2005/8/layout/radial5"/>
    <dgm:cxn modelId="{45BD3411-414B-AA46-BC95-0A18D42E2DA8}" type="presOf" srcId="{3199C77C-FCA7-4B0D-8E19-01C303CB9D32}" destId="{B0A78781-682B-459D-B940-7A7394F3C72B}" srcOrd="1" destOrd="0" presId="urn:microsoft.com/office/officeart/2005/8/layout/radial5"/>
    <dgm:cxn modelId="{0ED3844B-70F1-8048-B380-78F7A107BAC1}" type="presOf" srcId="{989BE67D-A96E-4198-9B02-2F25B94686AD}" destId="{2A04C761-A7D3-4878-A107-2837FC7D95F0}" srcOrd="0" destOrd="0" presId="urn:microsoft.com/office/officeart/2005/8/layout/radial5"/>
    <dgm:cxn modelId="{2C9EED65-A54A-CA42-96A6-76ED24349389}" type="presOf" srcId="{F4F80BF9-071C-4CC6-B06C-BD3D10AB920B}" destId="{2B79D175-1756-41F6-A8B1-171E31B50C09}" srcOrd="0" destOrd="0" presId="urn:microsoft.com/office/officeart/2005/8/layout/radial5"/>
    <dgm:cxn modelId="{210DEE3B-18BC-AD44-B53C-0ADD052D7D47}" type="presOf" srcId="{9D8BB2A6-AB58-4A4D-B145-FD4B214177B6}" destId="{C1A64511-B0CE-4045-A19D-5F9EB8E638B8}" srcOrd="0" destOrd="0" presId="urn:microsoft.com/office/officeart/2005/8/layout/radial5"/>
    <dgm:cxn modelId="{550EA669-595C-B24C-8BC9-972B1098C333}" type="presOf" srcId="{8F64F34B-00F6-4B0D-93D1-1FB53FFADA63}" destId="{4787D8C4-7BA5-4895-A79D-B7B9A9F2DC17}" srcOrd="0" destOrd="0" presId="urn:microsoft.com/office/officeart/2005/8/layout/radial5"/>
    <dgm:cxn modelId="{FD5C80CF-D85A-4104-A825-B66E39DEA25E}" srcId="{989BE67D-A96E-4198-9B02-2F25B94686AD}" destId="{12FFCF71-AA63-4F20-8008-9C5460F9BAB0}" srcOrd="5" destOrd="0" parTransId="{0B669569-E2EF-4244-96BE-4C149C25AF25}" sibTransId="{065972A7-B99C-4B38-887B-7755CF4C7B78}"/>
    <dgm:cxn modelId="{F2B2E99D-61EC-434B-A974-AEF22A346D36}" type="presOf" srcId="{9D8BB2A6-AB58-4A4D-B145-FD4B214177B6}" destId="{84A7BCD9-8175-4160-9F1E-DB3179311AE1}" srcOrd="1" destOrd="0" presId="urn:microsoft.com/office/officeart/2005/8/layout/radial5"/>
    <dgm:cxn modelId="{625D8D0B-5E87-9544-AE0B-9A4544DA71A4}" type="presOf" srcId="{0B669569-E2EF-4244-96BE-4C149C25AF25}" destId="{12FFE6D7-0D67-4372-ADE9-347B49DA0D5C}" srcOrd="0" destOrd="0" presId="urn:microsoft.com/office/officeart/2005/8/layout/radial5"/>
    <dgm:cxn modelId="{582E79CD-848A-5A4F-900C-A4B470A28E4B}" type="presOf" srcId="{7E43568E-2062-41A8-9AFD-634C5D571270}" destId="{BE534E11-9389-453C-AC99-6755C0F64196}" srcOrd="0" destOrd="0" presId="urn:microsoft.com/office/officeart/2005/8/layout/radial5"/>
    <dgm:cxn modelId="{70C18F6B-51DE-6A4A-ABCD-F293EB6F30EE}" type="presOf" srcId="{D9972047-BD08-4FF6-B6EC-1D478F717F98}" destId="{9E65531A-11D6-465F-AB59-427FE1380CE9}" srcOrd="0" destOrd="0" presId="urn:microsoft.com/office/officeart/2005/8/layout/radial5"/>
    <dgm:cxn modelId="{D8DB1E66-FC1D-4D7E-9DED-0123D421C946}" srcId="{989BE67D-A96E-4198-9B02-2F25B94686AD}" destId="{3CCD5870-9F56-40EB-9F23-9B0A4932A614}" srcOrd="6" destOrd="0" parTransId="{8F64F34B-00F6-4B0D-93D1-1FB53FFADA63}" sibTransId="{F985C8A0-306B-4CA2-970A-7654756A8EBD}"/>
    <dgm:cxn modelId="{936E4F0C-37A5-344B-8FDD-4620997053C4}" type="presParOf" srcId="{1712C343-C118-4B90-8C45-FF977C5421F3}" destId="{2A04C761-A7D3-4878-A107-2837FC7D95F0}" srcOrd="0" destOrd="0" presId="urn:microsoft.com/office/officeart/2005/8/layout/radial5"/>
    <dgm:cxn modelId="{A2B70A1D-6580-4E46-83AC-94CFC9563470}" type="presParOf" srcId="{1712C343-C118-4B90-8C45-FF977C5421F3}" destId="{55F315EE-7728-4FF1-92B0-7D84BF0051C0}" srcOrd="1" destOrd="0" presId="urn:microsoft.com/office/officeart/2005/8/layout/radial5"/>
    <dgm:cxn modelId="{41D40947-0D26-054F-8D8C-4F0161CAC9DE}" type="presParOf" srcId="{55F315EE-7728-4FF1-92B0-7D84BF0051C0}" destId="{BDDFC0CF-53A5-44CF-BC17-303D5DD76606}" srcOrd="0" destOrd="0" presId="urn:microsoft.com/office/officeart/2005/8/layout/radial5"/>
    <dgm:cxn modelId="{A2C38D4C-86A5-ED46-867B-50B69DD4B219}" type="presParOf" srcId="{1712C343-C118-4B90-8C45-FF977C5421F3}" destId="{1F497D67-3255-453A-8156-D792D7184F36}" srcOrd="2" destOrd="0" presId="urn:microsoft.com/office/officeart/2005/8/layout/radial5"/>
    <dgm:cxn modelId="{27AE8E33-18C4-DD47-B6C2-4DDF8C02243B}" type="presParOf" srcId="{1712C343-C118-4B90-8C45-FF977C5421F3}" destId="{C1A64511-B0CE-4045-A19D-5F9EB8E638B8}" srcOrd="3" destOrd="0" presId="urn:microsoft.com/office/officeart/2005/8/layout/radial5"/>
    <dgm:cxn modelId="{AF3FC4F1-15B9-354D-AB63-A6FCDFD24C3A}" type="presParOf" srcId="{C1A64511-B0CE-4045-A19D-5F9EB8E638B8}" destId="{84A7BCD9-8175-4160-9F1E-DB3179311AE1}" srcOrd="0" destOrd="0" presId="urn:microsoft.com/office/officeart/2005/8/layout/radial5"/>
    <dgm:cxn modelId="{179AEE1D-179B-B74F-AEA1-D39157A86DD1}" type="presParOf" srcId="{1712C343-C118-4B90-8C45-FF977C5421F3}" destId="{9E65531A-11D6-465F-AB59-427FE1380CE9}" srcOrd="4" destOrd="0" presId="urn:microsoft.com/office/officeart/2005/8/layout/radial5"/>
    <dgm:cxn modelId="{8845FA09-AAC5-D946-9138-C7CA3E0FCCC2}" type="presParOf" srcId="{1712C343-C118-4B90-8C45-FF977C5421F3}" destId="{FA498EED-BD1B-4246-8A07-85F211B12363}" srcOrd="5" destOrd="0" presId="urn:microsoft.com/office/officeart/2005/8/layout/radial5"/>
    <dgm:cxn modelId="{D3F65B3B-733E-B04D-9A99-F73BAC36EBB1}" type="presParOf" srcId="{FA498EED-BD1B-4246-8A07-85F211B12363}" destId="{B706F6CA-7AB7-465A-8813-D4F43404A5B4}" srcOrd="0" destOrd="0" presId="urn:microsoft.com/office/officeart/2005/8/layout/radial5"/>
    <dgm:cxn modelId="{4AC6EB74-0DEB-AF49-9ED2-DA35CF4A02AF}" type="presParOf" srcId="{1712C343-C118-4B90-8C45-FF977C5421F3}" destId="{0797557D-5FC6-4872-86CE-A27C0A014782}" srcOrd="6" destOrd="0" presId="urn:microsoft.com/office/officeart/2005/8/layout/radial5"/>
    <dgm:cxn modelId="{3D91F69C-15B5-EB4B-8865-52AA3301EEB0}" type="presParOf" srcId="{1712C343-C118-4B90-8C45-FF977C5421F3}" destId="{B8DFB6A1-69BA-4EC3-8E9E-4F94E0AA2DBE}" srcOrd="7" destOrd="0" presId="urn:microsoft.com/office/officeart/2005/8/layout/radial5"/>
    <dgm:cxn modelId="{297F9E33-00FD-3C4D-BC7F-2A75A5BED0C8}" type="presParOf" srcId="{B8DFB6A1-69BA-4EC3-8E9E-4F94E0AA2DBE}" destId="{5C554759-E56F-432A-9D2A-93C7ECA6C4E0}" srcOrd="0" destOrd="0" presId="urn:microsoft.com/office/officeart/2005/8/layout/radial5"/>
    <dgm:cxn modelId="{8088DFB5-D533-6949-8584-479C74FDB6DB}" type="presParOf" srcId="{1712C343-C118-4B90-8C45-FF977C5421F3}" destId="{2B79D175-1756-41F6-A8B1-171E31B50C09}" srcOrd="8" destOrd="0" presId="urn:microsoft.com/office/officeart/2005/8/layout/radial5"/>
    <dgm:cxn modelId="{06C2F4EC-710A-DE45-B66E-12D277D008A6}" type="presParOf" srcId="{1712C343-C118-4B90-8C45-FF977C5421F3}" destId="{752ABCD2-C694-4704-BABB-F07E63AF1537}" srcOrd="9" destOrd="0" presId="urn:microsoft.com/office/officeart/2005/8/layout/radial5"/>
    <dgm:cxn modelId="{FD5DB8CD-FACB-3448-A5C8-1B188B29E071}" type="presParOf" srcId="{752ABCD2-C694-4704-BABB-F07E63AF1537}" destId="{1FBA20DD-607C-48CD-B736-F3769B306B72}" srcOrd="0" destOrd="0" presId="urn:microsoft.com/office/officeart/2005/8/layout/radial5"/>
    <dgm:cxn modelId="{0082A091-C0A8-C646-89DF-85093A4D1601}" type="presParOf" srcId="{1712C343-C118-4B90-8C45-FF977C5421F3}" destId="{45DDF546-CC95-4ED8-AD17-24F6597793C5}" srcOrd="10" destOrd="0" presId="urn:microsoft.com/office/officeart/2005/8/layout/radial5"/>
    <dgm:cxn modelId="{BE3D75D3-16BA-244B-9192-F08894721A14}" type="presParOf" srcId="{1712C343-C118-4B90-8C45-FF977C5421F3}" destId="{12FFE6D7-0D67-4372-ADE9-347B49DA0D5C}" srcOrd="11" destOrd="0" presId="urn:microsoft.com/office/officeart/2005/8/layout/radial5"/>
    <dgm:cxn modelId="{BE523D32-147C-DC48-A22F-2DE461A2BE04}" type="presParOf" srcId="{12FFE6D7-0D67-4372-ADE9-347B49DA0D5C}" destId="{A0ACE9A8-D9AD-40BF-8686-BC4C677A934B}" srcOrd="0" destOrd="0" presId="urn:microsoft.com/office/officeart/2005/8/layout/radial5"/>
    <dgm:cxn modelId="{D120E851-82A1-BD46-8B46-56C6A6B91BDB}" type="presParOf" srcId="{1712C343-C118-4B90-8C45-FF977C5421F3}" destId="{390157CD-A282-4769-9174-1A386C05D85A}" srcOrd="12" destOrd="0" presId="urn:microsoft.com/office/officeart/2005/8/layout/radial5"/>
    <dgm:cxn modelId="{A272D239-D4E0-B149-8635-40E6576628F2}" type="presParOf" srcId="{1712C343-C118-4B90-8C45-FF977C5421F3}" destId="{4787D8C4-7BA5-4895-A79D-B7B9A9F2DC17}" srcOrd="13" destOrd="0" presId="urn:microsoft.com/office/officeart/2005/8/layout/radial5"/>
    <dgm:cxn modelId="{9D440F83-4967-7543-B785-DE47EC85EE51}" type="presParOf" srcId="{4787D8C4-7BA5-4895-A79D-B7B9A9F2DC17}" destId="{45BA9799-2A4E-4C75-A440-5C86F4062A8E}" srcOrd="0" destOrd="0" presId="urn:microsoft.com/office/officeart/2005/8/layout/radial5"/>
    <dgm:cxn modelId="{542DD946-F8C6-7B4F-9F80-41F575D4E58D}" type="presParOf" srcId="{1712C343-C118-4B90-8C45-FF977C5421F3}" destId="{11E2E303-6A2C-456F-9B3B-D1740D7DD027}" srcOrd="14" destOrd="0" presId="urn:microsoft.com/office/officeart/2005/8/layout/radial5"/>
    <dgm:cxn modelId="{3FD81A48-75CB-8F47-9F22-E48E22613101}" type="presParOf" srcId="{1712C343-C118-4B90-8C45-FF977C5421F3}" destId="{BE534E11-9389-453C-AC99-6755C0F64196}" srcOrd="15" destOrd="0" presId="urn:microsoft.com/office/officeart/2005/8/layout/radial5"/>
    <dgm:cxn modelId="{4C1B3057-9FF9-684D-BCD8-F6997FBAE794}" type="presParOf" srcId="{BE534E11-9389-453C-AC99-6755C0F64196}" destId="{DD38143C-F05F-46C5-9D29-5F0E4AA7A83B}" srcOrd="0" destOrd="0" presId="urn:microsoft.com/office/officeart/2005/8/layout/radial5"/>
    <dgm:cxn modelId="{A8304BE2-26DE-4D45-BB43-18CB811377CA}" type="presParOf" srcId="{1712C343-C118-4B90-8C45-FF977C5421F3}" destId="{C094C555-8ECC-4595-AB3D-955D5686DFB6}" srcOrd="16" destOrd="0" presId="urn:microsoft.com/office/officeart/2005/8/layout/radial5"/>
    <dgm:cxn modelId="{40B63631-17B9-FD48-8630-3F1BB1EFC974}" type="presParOf" srcId="{1712C343-C118-4B90-8C45-FF977C5421F3}" destId="{A385FE7D-AA60-4447-B778-9C198A52B018}" srcOrd="17" destOrd="0" presId="urn:microsoft.com/office/officeart/2005/8/layout/radial5"/>
    <dgm:cxn modelId="{BCA2CE06-CB6C-3541-A249-6C5EA2F27EED}" type="presParOf" srcId="{A385FE7D-AA60-4447-B778-9C198A52B018}" destId="{B0A78781-682B-459D-B940-7A7394F3C72B}" srcOrd="0" destOrd="0" presId="urn:microsoft.com/office/officeart/2005/8/layout/radial5"/>
    <dgm:cxn modelId="{184318B2-2905-4A45-9BD1-D9A7734857B9}" type="presParOf" srcId="{1712C343-C118-4B90-8C45-FF977C5421F3}" destId="{414214F8-C9FB-4F17-99E8-0461F4A5B4C8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C49CA6-D2CC-4E27-AA08-9EECA9D1D81E}" type="doc">
      <dgm:prSet loTypeId="urn:microsoft.com/office/officeart/2005/8/layout/radial4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MX"/>
        </a:p>
      </dgm:t>
    </dgm:pt>
    <dgm:pt modelId="{603FC94E-C79F-4287-984D-77E07897A43F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altLang="es-ES" sz="2000" b="1" smtClean="0">
              <a:solidFill>
                <a:schemeClr val="tx1"/>
              </a:solidFill>
              <a:cs typeface="Arial" panose="020B0604020202020204" pitchFamily="34" charset="0"/>
            </a:rPr>
            <a:t>Estrategias de solución </a:t>
          </a:r>
          <a:endParaRPr lang="es-MX" sz="2000" dirty="0">
            <a:solidFill>
              <a:schemeClr val="tx1"/>
            </a:solidFill>
          </a:endParaRPr>
        </a:p>
      </dgm:t>
    </dgm:pt>
    <dgm:pt modelId="{CF3C84C0-DF20-4642-A35B-F43BFB2E758C}" type="parTrans" cxnId="{F19E76AD-1AE0-49BB-94E3-C7C871E5B001}">
      <dgm:prSet/>
      <dgm:spPr/>
      <dgm:t>
        <a:bodyPr/>
        <a:lstStyle/>
        <a:p>
          <a:endParaRPr lang="es-MX"/>
        </a:p>
      </dgm:t>
    </dgm:pt>
    <dgm:pt modelId="{6B8EB349-F1F7-4CE8-A1CA-525A1772726F}" type="sibTrans" cxnId="{F19E76AD-1AE0-49BB-94E3-C7C871E5B001}">
      <dgm:prSet/>
      <dgm:spPr/>
      <dgm:t>
        <a:bodyPr/>
        <a:lstStyle/>
        <a:p>
          <a:endParaRPr lang="es-MX"/>
        </a:p>
      </dgm:t>
    </dgm:pt>
    <dgm:pt modelId="{EA705CDD-AB4D-464A-968D-67F6D19E9802}">
      <dgm:prSet phldrT="[Texto]" custT="1"/>
      <dgm:spPr/>
      <dgm:t>
        <a:bodyPr/>
        <a:lstStyle/>
        <a:p>
          <a:r>
            <a:rPr lang="es-ES" sz="2000" dirty="0" smtClean="0">
              <a:cs typeface="Arial" panose="020B0604020202020204" pitchFamily="34" charset="0"/>
            </a:rPr>
            <a:t>Presentar en el primer mes del año los focos de atención que serán objeto de trabajo anual</a:t>
          </a:r>
          <a:endParaRPr lang="es-MX" sz="2000" dirty="0"/>
        </a:p>
      </dgm:t>
    </dgm:pt>
    <dgm:pt modelId="{CB0D1934-2647-420C-8A87-9B49CC73AC46}" type="parTrans" cxnId="{762570F2-215E-4588-A83D-CC8B18803D61}">
      <dgm:prSet/>
      <dgm:spPr/>
      <dgm:t>
        <a:bodyPr/>
        <a:lstStyle/>
        <a:p>
          <a:endParaRPr lang="es-MX"/>
        </a:p>
      </dgm:t>
    </dgm:pt>
    <dgm:pt modelId="{87D79D6B-8C98-4FEF-B5A7-A1A47FD467F2}" type="sibTrans" cxnId="{762570F2-215E-4588-A83D-CC8B18803D61}">
      <dgm:prSet/>
      <dgm:spPr/>
      <dgm:t>
        <a:bodyPr/>
        <a:lstStyle/>
        <a:p>
          <a:endParaRPr lang="es-MX"/>
        </a:p>
      </dgm:t>
    </dgm:pt>
    <dgm:pt modelId="{53AF1985-6601-4C76-B37C-775663AB3722}">
      <dgm:prSet custT="1"/>
      <dgm:spPr/>
      <dgm:t>
        <a:bodyPr/>
        <a:lstStyle/>
        <a:p>
          <a:r>
            <a:rPr lang="es-ES" altLang="es-ES" sz="2000" dirty="0" smtClean="0">
              <a:cs typeface="Arial" panose="020B0604020202020204" pitchFamily="34" charset="0"/>
            </a:rPr>
            <a:t>Reorganización normativa y organizacional para el buen ejercicio de la CGA</a:t>
          </a:r>
          <a:endParaRPr lang="es-ES" altLang="es-ES" sz="2000" dirty="0">
            <a:cs typeface="Arial" panose="020B0604020202020204" pitchFamily="34" charset="0"/>
          </a:endParaRPr>
        </a:p>
      </dgm:t>
    </dgm:pt>
    <dgm:pt modelId="{0A822289-B888-4A37-B348-D96BA8A7684F}" type="parTrans" cxnId="{F6597C67-F6E8-46F2-B7B0-F0ED3C0F07F9}">
      <dgm:prSet/>
      <dgm:spPr/>
      <dgm:t>
        <a:bodyPr/>
        <a:lstStyle/>
        <a:p>
          <a:endParaRPr lang="es-MX"/>
        </a:p>
      </dgm:t>
    </dgm:pt>
    <dgm:pt modelId="{1160E7DD-0C77-4F5B-B1FF-D6BDC29A929B}" type="sibTrans" cxnId="{F6597C67-F6E8-46F2-B7B0-F0ED3C0F07F9}">
      <dgm:prSet/>
      <dgm:spPr/>
      <dgm:t>
        <a:bodyPr/>
        <a:lstStyle/>
        <a:p>
          <a:endParaRPr lang="es-MX"/>
        </a:p>
      </dgm:t>
    </dgm:pt>
    <dgm:pt modelId="{3CF5D755-4687-4F41-B993-77978D57A57E}">
      <dgm:prSet custT="1"/>
      <dgm:spPr/>
      <dgm:t>
        <a:bodyPr/>
        <a:lstStyle/>
        <a:p>
          <a:r>
            <a:rPr lang="es-ES" altLang="es-ES" sz="2000" dirty="0" smtClean="0">
              <a:cs typeface="Arial" panose="020B0604020202020204" pitchFamily="34" charset="0"/>
            </a:rPr>
            <a:t>Establecer un sistema de calidad para los P.E. de posgrado</a:t>
          </a:r>
          <a:endParaRPr lang="es-ES" altLang="es-ES" sz="2000" dirty="0">
            <a:cs typeface="Arial" panose="020B0604020202020204" pitchFamily="34" charset="0"/>
          </a:endParaRPr>
        </a:p>
      </dgm:t>
    </dgm:pt>
    <dgm:pt modelId="{6533E9FE-A0F2-4342-A32C-30FB4740B5AA}" type="parTrans" cxnId="{5DD37BEA-05B9-4B26-9054-3BAD8B7A4081}">
      <dgm:prSet/>
      <dgm:spPr/>
      <dgm:t>
        <a:bodyPr/>
        <a:lstStyle/>
        <a:p>
          <a:endParaRPr lang="es-MX"/>
        </a:p>
      </dgm:t>
    </dgm:pt>
    <dgm:pt modelId="{A15B785B-E702-4148-A8F3-2B3C3EC23972}" type="sibTrans" cxnId="{5DD37BEA-05B9-4B26-9054-3BAD8B7A4081}">
      <dgm:prSet/>
      <dgm:spPr/>
      <dgm:t>
        <a:bodyPr/>
        <a:lstStyle/>
        <a:p>
          <a:endParaRPr lang="es-MX"/>
        </a:p>
      </dgm:t>
    </dgm:pt>
    <dgm:pt modelId="{D3962F0C-B4F5-429E-AB0C-09F4658BFEC0}">
      <dgm:prSet custT="1"/>
      <dgm:spPr/>
      <dgm:t>
        <a:bodyPr/>
        <a:lstStyle/>
        <a:p>
          <a:r>
            <a:rPr lang="es-MX" sz="2000" dirty="0" smtClean="0">
              <a:cs typeface="Arial" panose="020B0604020202020204" pitchFamily="34" charset="0"/>
            </a:rPr>
            <a:t>Aumentar los recursos para la investigación y posgrado</a:t>
          </a:r>
          <a:endParaRPr lang="es-MX" sz="2000" dirty="0">
            <a:cs typeface="Arial" panose="020B0604020202020204" pitchFamily="34" charset="0"/>
          </a:endParaRPr>
        </a:p>
      </dgm:t>
    </dgm:pt>
    <dgm:pt modelId="{01396E59-EDA2-4732-B24F-908490DA6F8F}" type="parTrans" cxnId="{9EFF6216-C4B8-48FB-898B-B93076D233F7}">
      <dgm:prSet/>
      <dgm:spPr/>
      <dgm:t>
        <a:bodyPr/>
        <a:lstStyle/>
        <a:p>
          <a:endParaRPr lang="es-MX"/>
        </a:p>
      </dgm:t>
    </dgm:pt>
    <dgm:pt modelId="{2397E934-38F4-47CE-A24B-7981756C35C6}" type="sibTrans" cxnId="{9EFF6216-C4B8-48FB-898B-B93076D233F7}">
      <dgm:prSet/>
      <dgm:spPr/>
      <dgm:t>
        <a:bodyPr/>
        <a:lstStyle/>
        <a:p>
          <a:endParaRPr lang="es-MX"/>
        </a:p>
      </dgm:t>
    </dgm:pt>
    <dgm:pt modelId="{00AF5B7E-BD6A-420E-8C97-4011E05ECC0A}">
      <dgm:prSet custT="1"/>
      <dgm:spPr/>
      <dgm:t>
        <a:bodyPr/>
        <a:lstStyle/>
        <a:p>
          <a:r>
            <a:rPr lang="es-MX" sz="2000" dirty="0" smtClean="0">
              <a:cs typeface="Arial" panose="020B0604020202020204" pitchFamily="34" charset="0"/>
            </a:rPr>
            <a:t>Flexibilizar y simplificar los procesos administrativos y financieros</a:t>
          </a:r>
          <a:endParaRPr lang="es-MX" sz="2000" dirty="0">
            <a:cs typeface="Arial" panose="020B0604020202020204" pitchFamily="34" charset="0"/>
          </a:endParaRPr>
        </a:p>
      </dgm:t>
    </dgm:pt>
    <dgm:pt modelId="{A52CC3C4-FF21-4323-91B3-3FB6AB1D88D0}" type="parTrans" cxnId="{962879F5-29EE-4A33-B51F-26D39AC6C43B}">
      <dgm:prSet/>
      <dgm:spPr/>
      <dgm:t>
        <a:bodyPr/>
        <a:lstStyle/>
        <a:p>
          <a:endParaRPr lang="es-MX"/>
        </a:p>
      </dgm:t>
    </dgm:pt>
    <dgm:pt modelId="{D1C22C5B-CAD5-47AB-A967-DD3D70C81C0E}" type="sibTrans" cxnId="{962879F5-29EE-4A33-B51F-26D39AC6C43B}">
      <dgm:prSet/>
      <dgm:spPr/>
      <dgm:t>
        <a:bodyPr/>
        <a:lstStyle/>
        <a:p>
          <a:endParaRPr lang="es-MX"/>
        </a:p>
      </dgm:t>
    </dgm:pt>
    <dgm:pt modelId="{4FD60198-1862-495B-B57C-9BBCF3A50530}" type="pres">
      <dgm:prSet presAssocID="{97C49CA6-D2CC-4E27-AA08-9EECA9D1D81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A2741B5-950F-4A52-91E3-282057D512E9}" type="pres">
      <dgm:prSet presAssocID="{603FC94E-C79F-4287-984D-77E07897A43F}" presName="centerShape" presStyleLbl="node0" presStyleIdx="0" presStyleCnt="1" custScaleX="118648"/>
      <dgm:spPr/>
      <dgm:t>
        <a:bodyPr/>
        <a:lstStyle/>
        <a:p>
          <a:endParaRPr lang="es-MX"/>
        </a:p>
      </dgm:t>
    </dgm:pt>
    <dgm:pt modelId="{362ACC59-E8BD-445A-892F-1B2618A16F26}" type="pres">
      <dgm:prSet presAssocID="{CB0D1934-2647-420C-8A87-9B49CC73AC46}" presName="parTrans" presStyleLbl="bgSibTrans2D1" presStyleIdx="0" presStyleCnt="5"/>
      <dgm:spPr/>
      <dgm:t>
        <a:bodyPr/>
        <a:lstStyle/>
        <a:p>
          <a:endParaRPr lang="es-MX"/>
        </a:p>
      </dgm:t>
    </dgm:pt>
    <dgm:pt modelId="{70F7EF50-E09E-4634-A755-E1B62D78AD10}" type="pres">
      <dgm:prSet presAssocID="{EA705CDD-AB4D-464A-968D-67F6D19E9802}" presName="node" presStyleLbl="node1" presStyleIdx="0" presStyleCnt="5" custScaleX="231330" custRadScaleRad="138177" custRadScaleInc="-6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0C323CC-4483-4C94-8AE5-003B7F13A8A1}" type="pres">
      <dgm:prSet presAssocID="{0A822289-B888-4A37-B348-D96BA8A7684F}" presName="parTrans" presStyleLbl="bgSibTrans2D1" presStyleIdx="1" presStyleCnt="5"/>
      <dgm:spPr/>
      <dgm:t>
        <a:bodyPr/>
        <a:lstStyle/>
        <a:p>
          <a:endParaRPr lang="es-MX"/>
        </a:p>
      </dgm:t>
    </dgm:pt>
    <dgm:pt modelId="{83C825EB-25DD-409C-80AD-C1442E19B482}" type="pres">
      <dgm:prSet presAssocID="{53AF1985-6601-4C76-B37C-775663AB3722}" presName="node" presStyleLbl="node1" presStyleIdx="1" presStyleCnt="5" custScaleX="199842" custRadScaleRad="147509" custRadScaleInc="-4683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2D5E69E-E39D-4F35-8FB0-831FC59E392A}" type="pres">
      <dgm:prSet presAssocID="{6533E9FE-A0F2-4342-A32C-30FB4740B5AA}" presName="parTrans" presStyleLbl="bgSibTrans2D1" presStyleIdx="2" presStyleCnt="5"/>
      <dgm:spPr/>
      <dgm:t>
        <a:bodyPr/>
        <a:lstStyle/>
        <a:p>
          <a:endParaRPr lang="es-MX"/>
        </a:p>
      </dgm:t>
    </dgm:pt>
    <dgm:pt modelId="{1EA364AF-E741-4179-9AF5-74E7461066DE}" type="pres">
      <dgm:prSet presAssocID="{3CF5D755-4687-4F41-B993-77978D57A57E}" presName="node" presStyleLbl="node1" presStyleIdx="2" presStyleCnt="5" custScaleX="16522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422961D-BEFF-44E9-9310-1AF0FC65075F}" type="pres">
      <dgm:prSet presAssocID="{01396E59-EDA2-4732-B24F-908490DA6F8F}" presName="parTrans" presStyleLbl="bgSibTrans2D1" presStyleIdx="3" presStyleCnt="5"/>
      <dgm:spPr/>
      <dgm:t>
        <a:bodyPr/>
        <a:lstStyle/>
        <a:p>
          <a:endParaRPr lang="es-MX"/>
        </a:p>
      </dgm:t>
    </dgm:pt>
    <dgm:pt modelId="{FD4701F6-E716-4647-9D50-02244A4784F0}" type="pres">
      <dgm:prSet presAssocID="{D3962F0C-B4F5-429E-AB0C-09F4658BFEC0}" presName="node" presStyleLbl="node1" presStyleIdx="3" presStyleCnt="5" custScaleX="189546" custRadScaleRad="142781" custRadScaleInc="4327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7D79186-7ED0-4B16-923A-6E77526420E0}" type="pres">
      <dgm:prSet presAssocID="{A52CC3C4-FF21-4323-91B3-3FB6AB1D88D0}" presName="parTrans" presStyleLbl="bgSibTrans2D1" presStyleIdx="4" presStyleCnt="5"/>
      <dgm:spPr/>
      <dgm:t>
        <a:bodyPr/>
        <a:lstStyle/>
        <a:p>
          <a:endParaRPr lang="es-MX"/>
        </a:p>
      </dgm:t>
    </dgm:pt>
    <dgm:pt modelId="{F2702175-CCB0-4A2C-80B5-1FD236FF7225}" type="pres">
      <dgm:prSet presAssocID="{00AF5B7E-BD6A-420E-8C97-4011E05ECC0A}" presName="node" presStyleLbl="node1" presStyleIdx="4" presStyleCnt="5" custScaleX="217282" custRadScaleRad="136574" custRadScaleInc="399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E33D56A-5470-4A5A-846F-A9FC33535A1E}" type="presOf" srcId="{EA705CDD-AB4D-464A-968D-67F6D19E9802}" destId="{70F7EF50-E09E-4634-A755-E1B62D78AD10}" srcOrd="0" destOrd="0" presId="urn:microsoft.com/office/officeart/2005/8/layout/radial4"/>
    <dgm:cxn modelId="{E5CB44A7-7878-40C9-A06E-89D3E1168302}" type="presOf" srcId="{603FC94E-C79F-4287-984D-77E07897A43F}" destId="{5A2741B5-950F-4A52-91E3-282057D512E9}" srcOrd="0" destOrd="0" presId="urn:microsoft.com/office/officeart/2005/8/layout/radial4"/>
    <dgm:cxn modelId="{C10168CA-9AA5-494F-9235-AF2452836988}" type="presOf" srcId="{CB0D1934-2647-420C-8A87-9B49CC73AC46}" destId="{362ACC59-E8BD-445A-892F-1B2618A16F26}" srcOrd="0" destOrd="0" presId="urn:microsoft.com/office/officeart/2005/8/layout/radial4"/>
    <dgm:cxn modelId="{5DD37BEA-05B9-4B26-9054-3BAD8B7A4081}" srcId="{603FC94E-C79F-4287-984D-77E07897A43F}" destId="{3CF5D755-4687-4F41-B993-77978D57A57E}" srcOrd="2" destOrd="0" parTransId="{6533E9FE-A0F2-4342-A32C-30FB4740B5AA}" sibTransId="{A15B785B-E702-4148-A8F3-2B3C3EC23972}"/>
    <dgm:cxn modelId="{F6597C67-F6E8-46F2-B7B0-F0ED3C0F07F9}" srcId="{603FC94E-C79F-4287-984D-77E07897A43F}" destId="{53AF1985-6601-4C76-B37C-775663AB3722}" srcOrd="1" destOrd="0" parTransId="{0A822289-B888-4A37-B348-D96BA8A7684F}" sibTransId="{1160E7DD-0C77-4F5B-B1FF-D6BDC29A929B}"/>
    <dgm:cxn modelId="{1FDB4C2E-C500-4927-93E7-89E102A586D9}" type="presOf" srcId="{6533E9FE-A0F2-4342-A32C-30FB4740B5AA}" destId="{82D5E69E-E39D-4F35-8FB0-831FC59E392A}" srcOrd="0" destOrd="0" presId="urn:microsoft.com/office/officeart/2005/8/layout/radial4"/>
    <dgm:cxn modelId="{9EFF6216-C4B8-48FB-898B-B93076D233F7}" srcId="{603FC94E-C79F-4287-984D-77E07897A43F}" destId="{D3962F0C-B4F5-429E-AB0C-09F4658BFEC0}" srcOrd="3" destOrd="0" parTransId="{01396E59-EDA2-4732-B24F-908490DA6F8F}" sibTransId="{2397E934-38F4-47CE-A24B-7981756C35C6}"/>
    <dgm:cxn modelId="{25D4A635-5C8B-4440-B624-118DD7B301F7}" type="presOf" srcId="{53AF1985-6601-4C76-B37C-775663AB3722}" destId="{83C825EB-25DD-409C-80AD-C1442E19B482}" srcOrd="0" destOrd="0" presId="urn:microsoft.com/office/officeart/2005/8/layout/radial4"/>
    <dgm:cxn modelId="{F19E76AD-1AE0-49BB-94E3-C7C871E5B001}" srcId="{97C49CA6-D2CC-4E27-AA08-9EECA9D1D81E}" destId="{603FC94E-C79F-4287-984D-77E07897A43F}" srcOrd="0" destOrd="0" parTransId="{CF3C84C0-DF20-4642-A35B-F43BFB2E758C}" sibTransId="{6B8EB349-F1F7-4CE8-A1CA-525A1772726F}"/>
    <dgm:cxn modelId="{09219B36-E891-4EC3-B415-E98B5A684B2D}" type="presOf" srcId="{97C49CA6-D2CC-4E27-AA08-9EECA9D1D81E}" destId="{4FD60198-1862-495B-B57C-9BBCF3A50530}" srcOrd="0" destOrd="0" presId="urn:microsoft.com/office/officeart/2005/8/layout/radial4"/>
    <dgm:cxn modelId="{0ED57CD9-237A-4140-A36D-BCD11F92B3E7}" type="presOf" srcId="{0A822289-B888-4A37-B348-D96BA8A7684F}" destId="{D0C323CC-4483-4C94-8AE5-003B7F13A8A1}" srcOrd="0" destOrd="0" presId="urn:microsoft.com/office/officeart/2005/8/layout/radial4"/>
    <dgm:cxn modelId="{39A3EB7E-FDA3-48DD-AB0C-DDED60AEC66E}" type="presOf" srcId="{00AF5B7E-BD6A-420E-8C97-4011E05ECC0A}" destId="{F2702175-CCB0-4A2C-80B5-1FD236FF7225}" srcOrd="0" destOrd="0" presId="urn:microsoft.com/office/officeart/2005/8/layout/radial4"/>
    <dgm:cxn modelId="{8B5C3845-677D-4FC3-BDC3-D3ABAE5698A4}" type="presOf" srcId="{A52CC3C4-FF21-4323-91B3-3FB6AB1D88D0}" destId="{A7D79186-7ED0-4B16-923A-6E77526420E0}" srcOrd="0" destOrd="0" presId="urn:microsoft.com/office/officeart/2005/8/layout/radial4"/>
    <dgm:cxn modelId="{67CD246D-80F5-4018-9651-B1F58585D7B6}" type="presOf" srcId="{D3962F0C-B4F5-429E-AB0C-09F4658BFEC0}" destId="{FD4701F6-E716-4647-9D50-02244A4784F0}" srcOrd="0" destOrd="0" presId="urn:microsoft.com/office/officeart/2005/8/layout/radial4"/>
    <dgm:cxn modelId="{9366D8A1-D9F9-4968-A6AC-A3B7CFD8F624}" type="presOf" srcId="{3CF5D755-4687-4F41-B993-77978D57A57E}" destId="{1EA364AF-E741-4179-9AF5-74E7461066DE}" srcOrd="0" destOrd="0" presId="urn:microsoft.com/office/officeart/2005/8/layout/radial4"/>
    <dgm:cxn modelId="{962879F5-29EE-4A33-B51F-26D39AC6C43B}" srcId="{603FC94E-C79F-4287-984D-77E07897A43F}" destId="{00AF5B7E-BD6A-420E-8C97-4011E05ECC0A}" srcOrd="4" destOrd="0" parTransId="{A52CC3C4-FF21-4323-91B3-3FB6AB1D88D0}" sibTransId="{D1C22C5B-CAD5-47AB-A967-DD3D70C81C0E}"/>
    <dgm:cxn modelId="{CC7B8ACF-D65C-4716-BBB7-9F965A742D34}" type="presOf" srcId="{01396E59-EDA2-4732-B24F-908490DA6F8F}" destId="{2422961D-BEFF-44E9-9310-1AF0FC65075F}" srcOrd="0" destOrd="0" presId="urn:microsoft.com/office/officeart/2005/8/layout/radial4"/>
    <dgm:cxn modelId="{762570F2-215E-4588-A83D-CC8B18803D61}" srcId="{603FC94E-C79F-4287-984D-77E07897A43F}" destId="{EA705CDD-AB4D-464A-968D-67F6D19E9802}" srcOrd="0" destOrd="0" parTransId="{CB0D1934-2647-420C-8A87-9B49CC73AC46}" sibTransId="{87D79D6B-8C98-4FEF-B5A7-A1A47FD467F2}"/>
    <dgm:cxn modelId="{CD842664-9B00-4B0B-9881-30A0132A79D2}" type="presParOf" srcId="{4FD60198-1862-495B-B57C-9BBCF3A50530}" destId="{5A2741B5-950F-4A52-91E3-282057D512E9}" srcOrd="0" destOrd="0" presId="urn:microsoft.com/office/officeart/2005/8/layout/radial4"/>
    <dgm:cxn modelId="{1B2ABD36-B567-42A0-8C08-F33BF0069716}" type="presParOf" srcId="{4FD60198-1862-495B-B57C-9BBCF3A50530}" destId="{362ACC59-E8BD-445A-892F-1B2618A16F26}" srcOrd="1" destOrd="0" presId="urn:microsoft.com/office/officeart/2005/8/layout/radial4"/>
    <dgm:cxn modelId="{4B3F9D94-AE4F-4C2F-AA59-2EA7B7E82C35}" type="presParOf" srcId="{4FD60198-1862-495B-B57C-9BBCF3A50530}" destId="{70F7EF50-E09E-4634-A755-E1B62D78AD10}" srcOrd="2" destOrd="0" presId="urn:microsoft.com/office/officeart/2005/8/layout/radial4"/>
    <dgm:cxn modelId="{993EBCE2-9B9A-4EE7-A9F9-DA7AB25CA7E9}" type="presParOf" srcId="{4FD60198-1862-495B-B57C-9BBCF3A50530}" destId="{D0C323CC-4483-4C94-8AE5-003B7F13A8A1}" srcOrd="3" destOrd="0" presId="urn:microsoft.com/office/officeart/2005/8/layout/radial4"/>
    <dgm:cxn modelId="{CC9A1F4A-25BE-4F9C-A548-AE552D55579E}" type="presParOf" srcId="{4FD60198-1862-495B-B57C-9BBCF3A50530}" destId="{83C825EB-25DD-409C-80AD-C1442E19B482}" srcOrd="4" destOrd="0" presId="urn:microsoft.com/office/officeart/2005/8/layout/radial4"/>
    <dgm:cxn modelId="{9ADAFDA7-86DC-401B-946C-A0A50B04D528}" type="presParOf" srcId="{4FD60198-1862-495B-B57C-9BBCF3A50530}" destId="{82D5E69E-E39D-4F35-8FB0-831FC59E392A}" srcOrd="5" destOrd="0" presId="urn:microsoft.com/office/officeart/2005/8/layout/radial4"/>
    <dgm:cxn modelId="{1A1F029E-64AD-413F-91F4-2B165F32D622}" type="presParOf" srcId="{4FD60198-1862-495B-B57C-9BBCF3A50530}" destId="{1EA364AF-E741-4179-9AF5-74E7461066DE}" srcOrd="6" destOrd="0" presId="urn:microsoft.com/office/officeart/2005/8/layout/radial4"/>
    <dgm:cxn modelId="{8779F180-5203-41DF-A739-D76E4A5B36BF}" type="presParOf" srcId="{4FD60198-1862-495B-B57C-9BBCF3A50530}" destId="{2422961D-BEFF-44E9-9310-1AF0FC65075F}" srcOrd="7" destOrd="0" presId="urn:microsoft.com/office/officeart/2005/8/layout/radial4"/>
    <dgm:cxn modelId="{5FA0D54A-3675-4606-A784-07DDAA31F6ED}" type="presParOf" srcId="{4FD60198-1862-495B-B57C-9BBCF3A50530}" destId="{FD4701F6-E716-4647-9D50-02244A4784F0}" srcOrd="8" destOrd="0" presId="urn:microsoft.com/office/officeart/2005/8/layout/radial4"/>
    <dgm:cxn modelId="{B9CFE2DE-F301-4DC3-BF69-22090362F57B}" type="presParOf" srcId="{4FD60198-1862-495B-B57C-9BBCF3A50530}" destId="{A7D79186-7ED0-4B16-923A-6E77526420E0}" srcOrd="9" destOrd="0" presId="urn:microsoft.com/office/officeart/2005/8/layout/radial4"/>
    <dgm:cxn modelId="{8A1BD6F6-7FAD-446F-86B7-6ADB3599DE11}" type="presParOf" srcId="{4FD60198-1862-495B-B57C-9BBCF3A50530}" destId="{F2702175-CCB0-4A2C-80B5-1FD236FF7225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8B49AA-7DE1-47B9-A3F8-30280E7211BA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5FF895B2-4EE4-469C-BFD4-F0C6C8CEC305}">
      <dgm:prSet phldrT="[Texto]"/>
      <dgm:spPr/>
      <dgm:t>
        <a:bodyPr/>
        <a:lstStyle/>
        <a:p>
          <a:r>
            <a:rPr lang="es-MX" dirty="0" smtClean="0"/>
            <a:t>.</a:t>
          </a:r>
          <a:endParaRPr lang="es-MX" dirty="0"/>
        </a:p>
      </dgm:t>
    </dgm:pt>
    <dgm:pt modelId="{CDA1C1FF-D3D5-4112-97A8-5EB46EB812B4}" type="parTrans" cxnId="{7084C1E3-AA31-4191-B74E-D4F299757473}">
      <dgm:prSet/>
      <dgm:spPr/>
      <dgm:t>
        <a:bodyPr/>
        <a:lstStyle/>
        <a:p>
          <a:endParaRPr lang="es-MX"/>
        </a:p>
      </dgm:t>
    </dgm:pt>
    <dgm:pt modelId="{9F7BBC3A-94C0-4D13-ABA0-5C0705960A21}" type="sibTrans" cxnId="{7084C1E3-AA31-4191-B74E-D4F299757473}">
      <dgm:prSet/>
      <dgm:spPr/>
      <dgm:t>
        <a:bodyPr/>
        <a:lstStyle/>
        <a:p>
          <a:endParaRPr lang="es-MX"/>
        </a:p>
      </dgm:t>
    </dgm:pt>
    <dgm:pt modelId="{B31C3B6A-8941-44AD-AE47-E53BB6430F06}">
      <dgm:prSet phldrT="[Texto]"/>
      <dgm:spPr/>
      <dgm:t>
        <a:bodyPr/>
        <a:lstStyle/>
        <a:p>
          <a:r>
            <a:rPr lang="es-MX" smtClean="0"/>
            <a:t>.</a:t>
          </a:r>
          <a:endParaRPr lang="es-MX" dirty="0"/>
        </a:p>
      </dgm:t>
    </dgm:pt>
    <dgm:pt modelId="{BD2B6B9A-7D6E-445B-BE18-304B10E4EA48}" type="parTrans" cxnId="{A3F15948-6661-4780-B5B4-460B51CB5CEB}">
      <dgm:prSet/>
      <dgm:spPr/>
      <dgm:t>
        <a:bodyPr/>
        <a:lstStyle/>
        <a:p>
          <a:endParaRPr lang="es-MX"/>
        </a:p>
      </dgm:t>
    </dgm:pt>
    <dgm:pt modelId="{C583F824-F34F-4806-8FFB-BE19603BA4B4}" type="sibTrans" cxnId="{A3F15948-6661-4780-B5B4-460B51CB5CEB}">
      <dgm:prSet/>
      <dgm:spPr/>
      <dgm:t>
        <a:bodyPr/>
        <a:lstStyle/>
        <a:p>
          <a:endParaRPr lang="es-MX"/>
        </a:p>
      </dgm:t>
    </dgm:pt>
    <dgm:pt modelId="{33FCCA79-0B8A-4C20-AEAA-5E98FF211B55}">
      <dgm:prSet phldrT="[Texto]"/>
      <dgm:spPr/>
      <dgm:t>
        <a:bodyPr/>
        <a:lstStyle/>
        <a:p>
          <a:r>
            <a:rPr lang="es-MX" dirty="0" smtClean="0"/>
            <a:t>.</a:t>
          </a:r>
          <a:endParaRPr lang="es-MX" dirty="0"/>
        </a:p>
      </dgm:t>
    </dgm:pt>
    <dgm:pt modelId="{8EDCD04E-5978-41C4-B0EF-3B180D5A5EFE}" type="parTrans" cxnId="{63BAF8BD-1D88-449A-8E90-C0EC4F938062}">
      <dgm:prSet/>
      <dgm:spPr/>
      <dgm:t>
        <a:bodyPr/>
        <a:lstStyle/>
        <a:p>
          <a:endParaRPr lang="es-MX"/>
        </a:p>
      </dgm:t>
    </dgm:pt>
    <dgm:pt modelId="{0581D828-1B05-47AA-9DD7-0EC3D50D942E}" type="sibTrans" cxnId="{63BAF8BD-1D88-449A-8E90-C0EC4F938062}">
      <dgm:prSet/>
      <dgm:spPr/>
      <dgm:t>
        <a:bodyPr/>
        <a:lstStyle/>
        <a:p>
          <a:endParaRPr lang="es-MX"/>
        </a:p>
      </dgm:t>
    </dgm:pt>
    <dgm:pt modelId="{08A3C8A5-2892-4AA0-8F50-7B9C97DF8F41}" type="pres">
      <dgm:prSet presAssocID="{8F8B49AA-7DE1-47B9-A3F8-30280E7211B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1763F3A-8B05-4822-B443-7022AFA1C7B6}" type="pres">
      <dgm:prSet presAssocID="{5FF895B2-4EE4-469C-BFD4-F0C6C8CEC30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3F3BB8-03C5-4B02-9EF1-5ED87C58D9CB}" type="pres">
      <dgm:prSet presAssocID="{5FF895B2-4EE4-469C-BFD4-F0C6C8CEC305}" presName="gear1srcNode" presStyleLbl="node1" presStyleIdx="0" presStyleCnt="3"/>
      <dgm:spPr/>
      <dgm:t>
        <a:bodyPr/>
        <a:lstStyle/>
        <a:p>
          <a:endParaRPr lang="es-ES"/>
        </a:p>
      </dgm:t>
    </dgm:pt>
    <dgm:pt modelId="{004516CF-0460-49D4-90B6-C56EDDD85A89}" type="pres">
      <dgm:prSet presAssocID="{5FF895B2-4EE4-469C-BFD4-F0C6C8CEC305}" presName="gear1dstNode" presStyleLbl="node1" presStyleIdx="0" presStyleCnt="3"/>
      <dgm:spPr/>
      <dgm:t>
        <a:bodyPr/>
        <a:lstStyle/>
        <a:p>
          <a:endParaRPr lang="es-ES"/>
        </a:p>
      </dgm:t>
    </dgm:pt>
    <dgm:pt modelId="{0A6379A5-DAB2-46A1-94B3-2EC7F09751F5}" type="pres">
      <dgm:prSet presAssocID="{B31C3B6A-8941-44AD-AE47-E53BB6430F0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F06C83-8B0B-4114-9714-2062D6BEA109}" type="pres">
      <dgm:prSet presAssocID="{B31C3B6A-8941-44AD-AE47-E53BB6430F06}" presName="gear2srcNode" presStyleLbl="node1" presStyleIdx="1" presStyleCnt="3"/>
      <dgm:spPr/>
      <dgm:t>
        <a:bodyPr/>
        <a:lstStyle/>
        <a:p>
          <a:endParaRPr lang="es-ES"/>
        </a:p>
      </dgm:t>
    </dgm:pt>
    <dgm:pt modelId="{D1FB0DF7-310F-4844-AC06-024D0B0419CC}" type="pres">
      <dgm:prSet presAssocID="{B31C3B6A-8941-44AD-AE47-E53BB6430F06}" presName="gear2dstNode" presStyleLbl="node1" presStyleIdx="1" presStyleCnt="3"/>
      <dgm:spPr/>
      <dgm:t>
        <a:bodyPr/>
        <a:lstStyle/>
        <a:p>
          <a:endParaRPr lang="es-ES"/>
        </a:p>
      </dgm:t>
    </dgm:pt>
    <dgm:pt modelId="{29E4CF3A-EAF3-4557-8DAA-496E1FE91910}" type="pres">
      <dgm:prSet presAssocID="{33FCCA79-0B8A-4C20-AEAA-5E98FF211B55}" presName="gear3" presStyleLbl="node1" presStyleIdx="2" presStyleCnt="3"/>
      <dgm:spPr/>
      <dgm:t>
        <a:bodyPr/>
        <a:lstStyle/>
        <a:p>
          <a:endParaRPr lang="es-ES"/>
        </a:p>
      </dgm:t>
    </dgm:pt>
    <dgm:pt modelId="{D02B11B4-186F-4C51-92BD-96B552E2021E}" type="pres">
      <dgm:prSet presAssocID="{33FCCA79-0B8A-4C20-AEAA-5E98FF211B5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640D34-544B-43FF-8B7D-2D3E4C029B58}" type="pres">
      <dgm:prSet presAssocID="{33FCCA79-0B8A-4C20-AEAA-5E98FF211B55}" presName="gear3srcNode" presStyleLbl="node1" presStyleIdx="2" presStyleCnt="3"/>
      <dgm:spPr/>
      <dgm:t>
        <a:bodyPr/>
        <a:lstStyle/>
        <a:p>
          <a:endParaRPr lang="es-ES"/>
        </a:p>
      </dgm:t>
    </dgm:pt>
    <dgm:pt modelId="{4F534E6A-BBB8-45E2-ABB3-FFB2266EFE00}" type="pres">
      <dgm:prSet presAssocID="{33FCCA79-0B8A-4C20-AEAA-5E98FF211B55}" presName="gear3dstNode" presStyleLbl="node1" presStyleIdx="2" presStyleCnt="3"/>
      <dgm:spPr/>
      <dgm:t>
        <a:bodyPr/>
        <a:lstStyle/>
        <a:p>
          <a:endParaRPr lang="es-ES"/>
        </a:p>
      </dgm:t>
    </dgm:pt>
    <dgm:pt modelId="{395EE978-826A-4DCA-8D9E-76B3C16F220A}" type="pres">
      <dgm:prSet presAssocID="{9F7BBC3A-94C0-4D13-ABA0-5C0705960A21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DFB0391D-3CA0-4F4B-B582-D1DFE1C07F66}" type="pres">
      <dgm:prSet presAssocID="{C583F824-F34F-4806-8FFB-BE19603BA4B4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96805DAD-3DFF-40C0-9190-AD7D24F66B4C}" type="pres">
      <dgm:prSet presAssocID="{0581D828-1B05-47AA-9DD7-0EC3D50D942E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63BAF8BD-1D88-449A-8E90-C0EC4F938062}" srcId="{8F8B49AA-7DE1-47B9-A3F8-30280E7211BA}" destId="{33FCCA79-0B8A-4C20-AEAA-5E98FF211B55}" srcOrd="2" destOrd="0" parTransId="{8EDCD04E-5978-41C4-B0EF-3B180D5A5EFE}" sibTransId="{0581D828-1B05-47AA-9DD7-0EC3D50D942E}"/>
    <dgm:cxn modelId="{7619129D-B97C-4823-AA6C-1CD87D8FDB78}" type="presOf" srcId="{33FCCA79-0B8A-4C20-AEAA-5E98FF211B55}" destId="{4F534E6A-BBB8-45E2-ABB3-FFB2266EFE00}" srcOrd="3" destOrd="0" presId="urn:microsoft.com/office/officeart/2005/8/layout/gear1"/>
    <dgm:cxn modelId="{67FA12D5-E493-4CD6-9CFA-1D0D60081BB7}" type="presOf" srcId="{33FCCA79-0B8A-4C20-AEAA-5E98FF211B55}" destId="{29E4CF3A-EAF3-4557-8DAA-496E1FE91910}" srcOrd="0" destOrd="0" presId="urn:microsoft.com/office/officeart/2005/8/layout/gear1"/>
    <dgm:cxn modelId="{ECCFAB72-4BF3-44E3-B58E-26FE551A0172}" type="presOf" srcId="{5FF895B2-4EE4-469C-BFD4-F0C6C8CEC305}" destId="{004516CF-0460-49D4-90B6-C56EDDD85A89}" srcOrd="2" destOrd="0" presId="urn:microsoft.com/office/officeart/2005/8/layout/gear1"/>
    <dgm:cxn modelId="{98F89DFD-ED97-4A3E-A19B-281200A98B8B}" type="presOf" srcId="{5FF895B2-4EE4-469C-BFD4-F0C6C8CEC305}" destId="{BB3F3BB8-03C5-4B02-9EF1-5ED87C58D9CB}" srcOrd="1" destOrd="0" presId="urn:microsoft.com/office/officeart/2005/8/layout/gear1"/>
    <dgm:cxn modelId="{86D06069-23D2-491E-95E9-1237D53083C4}" type="presOf" srcId="{8F8B49AA-7DE1-47B9-A3F8-30280E7211BA}" destId="{08A3C8A5-2892-4AA0-8F50-7B9C97DF8F41}" srcOrd="0" destOrd="0" presId="urn:microsoft.com/office/officeart/2005/8/layout/gear1"/>
    <dgm:cxn modelId="{0222EF89-0A58-4F9E-B022-65667FD716FD}" type="presOf" srcId="{33FCCA79-0B8A-4C20-AEAA-5E98FF211B55}" destId="{D02B11B4-186F-4C51-92BD-96B552E2021E}" srcOrd="1" destOrd="0" presId="urn:microsoft.com/office/officeart/2005/8/layout/gear1"/>
    <dgm:cxn modelId="{7EA7D375-C737-4574-8710-8A781B710284}" type="presOf" srcId="{33FCCA79-0B8A-4C20-AEAA-5E98FF211B55}" destId="{7B640D34-544B-43FF-8B7D-2D3E4C029B58}" srcOrd="2" destOrd="0" presId="urn:microsoft.com/office/officeart/2005/8/layout/gear1"/>
    <dgm:cxn modelId="{A3F15948-6661-4780-B5B4-460B51CB5CEB}" srcId="{8F8B49AA-7DE1-47B9-A3F8-30280E7211BA}" destId="{B31C3B6A-8941-44AD-AE47-E53BB6430F06}" srcOrd="1" destOrd="0" parTransId="{BD2B6B9A-7D6E-445B-BE18-304B10E4EA48}" sibTransId="{C583F824-F34F-4806-8FFB-BE19603BA4B4}"/>
    <dgm:cxn modelId="{B2DF6227-C0D3-428D-A8CE-0BEB1C2614E4}" type="presOf" srcId="{B31C3B6A-8941-44AD-AE47-E53BB6430F06}" destId="{0A6379A5-DAB2-46A1-94B3-2EC7F09751F5}" srcOrd="0" destOrd="0" presId="urn:microsoft.com/office/officeart/2005/8/layout/gear1"/>
    <dgm:cxn modelId="{D4612A4E-995E-4617-81D9-D0B869B77F04}" type="presOf" srcId="{0581D828-1B05-47AA-9DD7-0EC3D50D942E}" destId="{96805DAD-3DFF-40C0-9190-AD7D24F66B4C}" srcOrd="0" destOrd="0" presId="urn:microsoft.com/office/officeart/2005/8/layout/gear1"/>
    <dgm:cxn modelId="{FAF1F5F2-C2FC-4CC9-A472-65E805D4AA5D}" type="presOf" srcId="{B31C3B6A-8941-44AD-AE47-E53BB6430F06}" destId="{B9F06C83-8B0B-4114-9714-2062D6BEA109}" srcOrd="1" destOrd="0" presId="urn:microsoft.com/office/officeart/2005/8/layout/gear1"/>
    <dgm:cxn modelId="{1650E0D3-6EE5-48EC-A1ED-F8E0F2957085}" type="presOf" srcId="{B31C3B6A-8941-44AD-AE47-E53BB6430F06}" destId="{D1FB0DF7-310F-4844-AC06-024D0B0419CC}" srcOrd="2" destOrd="0" presId="urn:microsoft.com/office/officeart/2005/8/layout/gear1"/>
    <dgm:cxn modelId="{7084C1E3-AA31-4191-B74E-D4F299757473}" srcId="{8F8B49AA-7DE1-47B9-A3F8-30280E7211BA}" destId="{5FF895B2-4EE4-469C-BFD4-F0C6C8CEC305}" srcOrd="0" destOrd="0" parTransId="{CDA1C1FF-D3D5-4112-97A8-5EB46EB812B4}" sibTransId="{9F7BBC3A-94C0-4D13-ABA0-5C0705960A21}"/>
    <dgm:cxn modelId="{18E8C10D-7AB2-4911-863B-DCDBA4B50ACB}" type="presOf" srcId="{5FF895B2-4EE4-469C-BFD4-F0C6C8CEC305}" destId="{81763F3A-8B05-4822-B443-7022AFA1C7B6}" srcOrd="0" destOrd="0" presId="urn:microsoft.com/office/officeart/2005/8/layout/gear1"/>
    <dgm:cxn modelId="{623F2605-EF43-46A2-9A02-A6C170E8DB81}" type="presOf" srcId="{9F7BBC3A-94C0-4D13-ABA0-5C0705960A21}" destId="{395EE978-826A-4DCA-8D9E-76B3C16F220A}" srcOrd="0" destOrd="0" presId="urn:microsoft.com/office/officeart/2005/8/layout/gear1"/>
    <dgm:cxn modelId="{49433B5A-A742-4B4B-A149-F02B09F0BCE1}" type="presOf" srcId="{C583F824-F34F-4806-8FFB-BE19603BA4B4}" destId="{DFB0391D-3CA0-4F4B-B582-D1DFE1C07F66}" srcOrd="0" destOrd="0" presId="urn:microsoft.com/office/officeart/2005/8/layout/gear1"/>
    <dgm:cxn modelId="{13DA0DAF-AC39-45DE-8305-C3D6C6D59E24}" type="presParOf" srcId="{08A3C8A5-2892-4AA0-8F50-7B9C97DF8F41}" destId="{81763F3A-8B05-4822-B443-7022AFA1C7B6}" srcOrd="0" destOrd="0" presId="urn:microsoft.com/office/officeart/2005/8/layout/gear1"/>
    <dgm:cxn modelId="{6F659923-CD05-4FFA-9D82-BC83A396CCE0}" type="presParOf" srcId="{08A3C8A5-2892-4AA0-8F50-7B9C97DF8F41}" destId="{BB3F3BB8-03C5-4B02-9EF1-5ED87C58D9CB}" srcOrd="1" destOrd="0" presId="urn:microsoft.com/office/officeart/2005/8/layout/gear1"/>
    <dgm:cxn modelId="{91975DEF-6BBB-4DB6-988D-D0F3EA96044F}" type="presParOf" srcId="{08A3C8A5-2892-4AA0-8F50-7B9C97DF8F41}" destId="{004516CF-0460-49D4-90B6-C56EDDD85A89}" srcOrd="2" destOrd="0" presId="urn:microsoft.com/office/officeart/2005/8/layout/gear1"/>
    <dgm:cxn modelId="{BC129506-F459-4F5C-8B7C-9F835B60BBA3}" type="presParOf" srcId="{08A3C8A5-2892-4AA0-8F50-7B9C97DF8F41}" destId="{0A6379A5-DAB2-46A1-94B3-2EC7F09751F5}" srcOrd="3" destOrd="0" presId="urn:microsoft.com/office/officeart/2005/8/layout/gear1"/>
    <dgm:cxn modelId="{0CB75F70-9644-4B51-AF41-3243E97B51F9}" type="presParOf" srcId="{08A3C8A5-2892-4AA0-8F50-7B9C97DF8F41}" destId="{B9F06C83-8B0B-4114-9714-2062D6BEA109}" srcOrd="4" destOrd="0" presId="urn:microsoft.com/office/officeart/2005/8/layout/gear1"/>
    <dgm:cxn modelId="{24A733E1-43A6-4CB2-8FCD-5270E73A372C}" type="presParOf" srcId="{08A3C8A5-2892-4AA0-8F50-7B9C97DF8F41}" destId="{D1FB0DF7-310F-4844-AC06-024D0B0419CC}" srcOrd="5" destOrd="0" presId="urn:microsoft.com/office/officeart/2005/8/layout/gear1"/>
    <dgm:cxn modelId="{E2445730-F61F-4315-B058-4C55329CDFBA}" type="presParOf" srcId="{08A3C8A5-2892-4AA0-8F50-7B9C97DF8F41}" destId="{29E4CF3A-EAF3-4557-8DAA-496E1FE91910}" srcOrd="6" destOrd="0" presId="urn:microsoft.com/office/officeart/2005/8/layout/gear1"/>
    <dgm:cxn modelId="{9207E0C5-FEA1-4B57-A708-327637203F8B}" type="presParOf" srcId="{08A3C8A5-2892-4AA0-8F50-7B9C97DF8F41}" destId="{D02B11B4-186F-4C51-92BD-96B552E2021E}" srcOrd="7" destOrd="0" presId="urn:microsoft.com/office/officeart/2005/8/layout/gear1"/>
    <dgm:cxn modelId="{A69109AE-DB74-4B30-8EE9-F4B5BDD00750}" type="presParOf" srcId="{08A3C8A5-2892-4AA0-8F50-7B9C97DF8F41}" destId="{7B640D34-544B-43FF-8B7D-2D3E4C029B58}" srcOrd="8" destOrd="0" presId="urn:microsoft.com/office/officeart/2005/8/layout/gear1"/>
    <dgm:cxn modelId="{68996E12-1C11-4608-9DC6-CBF3CBA69B51}" type="presParOf" srcId="{08A3C8A5-2892-4AA0-8F50-7B9C97DF8F41}" destId="{4F534E6A-BBB8-45E2-ABB3-FFB2266EFE00}" srcOrd="9" destOrd="0" presId="urn:microsoft.com/office/officeart/2005/8/layout/gear1"/>
    <dgm:cxn modelId="{CF162A7E-21D4-45B9-85AC-37B4B4BEDB4C}" type="presParOf" srcId="{08A3C8A5-2892-4AA0-8F50-7B9C97DF8F41}" destId="{395EE978-826A-4DCA-8D9E-76B3C16F220A}" srcOrd="10" destOrd="0" presId="urn:microsoft.com/office/officeart/2005/8/layout/gear1"/>
    <dgm:cxn modelId="{D3173200-F988-45C3-94B3-B727B55169E1}" type="presParOf" srcId="{08A3C8A5-2892-4AA0-8F50-7B9C97DF8F41}" destId="{DFB0391D-3CA0-4F4B-B582-D1DFE1C07F66}" srcOrd="11" destOrd="0" presId="urn:microsoft.com/office/officeart/2005/8/layout/gear1"/>
    <dgm:cxn modelId="{E1E373D4-A56F-4408-86B9-C162CE0FFAD4}" type="presParOf" srcId="{08A3C8A5-2892-4AA0-8F50-7B9C97DF8F41}" destId="{96805DAD-3DFF-40C0-9190-AD7D24F66B4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8B49AA-7DE1-47B9-A3F8-30280E7211BA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5FF895B2-4EE4-469C-BFD4-F0C6C8CEC305}">
      <dgm:prSet phldrT="[Texto]"/>
      <dgm:spPr/>
      <dgm:t>
        <a:bodyPr/>
        <a:lstStyle/>
        <a:p>
          <a:r>
            <a:rPr lang="es-MX" dirty="0" smtClean="0"/>
            <a:t>.</a:t>
          </a:r>
          <a:endParaRPr lang="es-MX" dirty="0"/>
        </a:p>
      </dgm:t>
    </dgm:pt>
    <dgm:pt modelId="{CDA1C1FF-D3D5-4112-97A8-5EB46EB812B4}" type="parTrans" cxnId="{7084C1E3-AA31-4191-B74E-D4F299757473}">
      <dgm:prSet/>
      <dgm:spPr/>
      <dgm:t>
        <a:bodyPr/>
        <a:lstStyle/>
        <a:p>
          <a:endParaRPr lang="es-MX"/>
        </a:p>
      </dgm:t>
    </dgm:pt>
    <dgm:pt modelId="{9F7BBC3A-94C0-4D13-ABA0-5C0705960A21}" type="sibTrans" cxnId="{7084C1E3-AA31-4191-B74E-D4F299757473}">
      <dgm:prSet/>
      <dgm:spPr/>
      <dgm:t>
        <a:bodyPr/>
        <a:lstStyle/>
        <a:p>
          <a:endParaRPr lang="es-MX"/>
        </a:p>
      </dgm:t>
    </dgm:pt>
    <dgm:pt modelId="{B31C3B6A-8941-44AD-AE47-E53BB6430F06}">
      <dgm:prSet phldrT="[Texto]"/>
      <dgm:spPr/>
      <dgm:t>
        <a:bodyPr/>
        <a:lstStyle/>
        <a:p>
          <a:r>
            <a:rPr lang="es-MX" smtClean="0"/>
            <a:t>.</a:t>
          </a:r>
          <a:endParaRPr lang="es-MX" dirty="0"/>
        </a:p>
      </dgm:t>
    </dgm:pt>
    <dgm:pt modelId="{BD2B6B9A-7D6E-445B-BE18-304B10E4EA48}" type="parTrans" cxnId="{A3F15948-6661-4780-B5B4-460B51CB5CEB}">
      <dgm:prSet/>
      <dgm:spPr/>
      <dgm:t>
        <a:bodyPr/>
        <a:lstStyle/>
        <a:p>
          <a:endParaRPr lang="es-MX"/>
        </a:p>
      </dgm:t>
    </dgm:pt>
    <dgm:pt modelId="{C583F824-F34F-4806-8FFB-BE19603BA4B4}" type="sibTrans" cxnId="{A3F15948-6661-4780-B5B4-460B51CB5CEB}">
      <dgm:prSet/>
      <dgm:spPr/>
      <dgm:t>
        <a:bodyPr/>
        <a:lstStyle/>
        <a:p>
          <a:endParaRPr lang="es-MX"/>
        </a:p>
      </dgm:t>
    </dgm:pt>
    <dgm:pt modelId="{33FCCA79-0B8A-4C20-AEAA-5E98FF211B55}">
      <dgm:prSet phldrT="[Texto]"/>
      <dgm:spPr/>
      <dgm:t>
        <a:bodyPr/>
        <a:lstStyle/>
        <a:p>
          <a:r>
            <a:rPr lang="es-MX" smtClean="0"/>
            <a:t>.</a:t>
          </a:r>
          <a:endParaRPr lang="es-MX" dirty="0"/>
        </a:p>
      </dgm:t>
    </dgm:pt>
    <dgm:pt modelId="{8EDCD04E-5978-41C4-B0EF-3B180D5A5EFE}" type="parTrans" cxnId="{63BAF8BD-1D88-449A-8E90-C0EC4F938062}">
      <dgm:prSet/>
      <dgm:spPr/>
      <dgm:t>
        <a:bodyPr/>
        <a:lstStyle/>
        <a:p>
          <a:endParaRPr lang="es-MX"/>
        </a:p>
      </dgm:t>
    </dgm:pt>
    <dgm:pt modelId="{0581D828-1B05-47AA-9DD7-0EC3D50D942E}" type="sibTrans" cxnId="{63BAF8BD-1D88-449A-8E90-C0EC4F938062}">
      <dgm:prSet/>
      <dgm:spPr/>
      <dgm:t>
        <a:bodyPr/>
        <a:lstStyle/>
        <a:p>
          <a:endParaRPr lang="es-MX"/>
        </a:p>
      </dgm:t>
    </dgm:pt>
    <dgm:pt modelId="{08A3C8A5-2892-4AA0-8F50-7B9C97DF8F41}" type="pres">
      <dgm:prSet presAssocID="{8F8B49AA-7DE1-47B9-A3F8-30280E7211B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1763F3A-8B05-4822-B443-7022AFA1C7B6}" type="pres">
      <dgm:prSet presAssocID="{5FF895B2-4EE4-469C-BFD4-F0C6C8CEC30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3F3BB8-03C5-4B02-9EF1-5ED87C58D9CB}" type="pres">
      <dgm:prSet presAssocID="{5FF895B2-4EE4-469C-BFD4-F0C6C8CEC305}" presName="gear1srcNode" presStyleLbl="node1" presStyleIdx="0" presStyleCnt="3"/>
      <dgm:spPr/>
      <dgm:t>
        <a:bodyPr/>
        <a:lstStyle/>
        <a:p>
          <a:endParaRPr lang="es-ES"/>
        </a:p>
      </dgm:t>
    </dgm:pt>
    <dgm:pt modelId="{004516CF-0460-49D4-90B6-C56EDDD85A89}" type="pres">
      <dgm:prSet presAssocID="{5FF895B2-4EE4-469C-BFD4-F0C6C8CEC305}" presName="gear1dstNode" presStyleLbl="node1" presStyleIdx="0" presStyleCnt="3"/>
      <dgm:spPr/>
      <dgm:t>
        <a:bodyPr/>
        <a:lstStyle/>
        <a:p>
          <a:endParaRPr lang="es-ES"/>
        </a:p>
      </dgm:t>
    </dgm:pt>
    <dgm:pt modelId="{0A6379A5-DAB2-46A1-94B3-2EC7F09751F5}" type="pres">
      <dgm:prSet presAssocID="{B31C3B6A-8941-44AD-AE47-E53BB6430F0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F06C83-8B0B-4114-9714-2062D6BEA109}" type="pres">
      <dgm:prSet presAssocID="{B31C3B6A-8941-44AD-AE47-E53BB6430F06}" presName="gear2srcNode" presStyleLbl="node1" presStyleIdx="1" presStyleCnt="3"/>
      <dgm:spPr/>
      <dgm:t>
        <a:bodyPr/>
        <a:lstStyle/>
        <a:p>
          <a:endParaRPr lang="es-ES"/>
        </a:p>
      </dgm:t>
    </dgm:pt>
    <dgm:pt modelId="{D1FB0DF7-310F-4844-AC06-024D0B0419CC}" type="pres">
      <dgm:prSet presAssocID="{B31C3B6A-8941-44AD-AE47-E53BB6430F06}" presName="gear2dstNode" presStyleLbl="node1" presStyleIdx="1" presStyleCnt="3"/>
      <dgm:spPr/>
      <dgm:t>
        <a:bodyPr/>
        <a:lstStyle/>
        <a:p>
          <a:endParaRPr lang="es-ES"/>
        </a:p>
      </dgm:t>
    </dgm:pt>
    <dgm:pt modelId="{29E4CF3A-EAF3-4557-8DAA-496E1FE91910}" type="pres">
      <dgm:prSet presAssocID="{33FCCA79-0B8A-4C20-AEAA-5E98FF211B55}" presName="gear3" presStyleLbl="node1" presStyleIdx="2" presStyleCnt="3"/>
      <dgm:spPr/>
      <dgm:t>
        <a:bodyPr/>
        <a:lstStyle/>
        <a:p>
          <a:endParaRPr lang="es-ES"/>
        </a:p>
      </dgm:t>
    </dgm:pt>
    <dgm:pt modelId="{D02B11B4-186F-4C51-92BD-96B552E2021E}" type="pres">
      <dgm:prSet presAssocID="{33FCCA79-0B8A-4C20-AEAA-5E98FF211B5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640D34-544B-43FF-8B7D-2D3E4C029B58}" type="pres">
      <dgm:prSet presAssocID="{33FCCA79-0B8A-4C20-AEAA-5E98FF211B55}" presName="gear3srcNode" presStyleLbl="node1" presStyleIdx="2" presStyleCnt="3"/>
      <dgm:spPr/>
      <dgm:t>
        <a:bodyPr/>
        <a:lstStyle/>
        <a:p>
          <a:endParaRPr lang="es-ES"/>
        </a:p>
      </dgm:t>
    </dgm:pt>
    <dgm:pt modelId="{4F534E6A-BBB8-45E2-ABB3-FFB2266EFE00}" type="pres">
      <dgm:prSet presAssocID="{33FCCA79-0B8A-4C20-AEAA-5E98FF211B55}" presName="gear3dstNode" presStyleLbl="node1" presStyleIdx="2" presStyleCnt="3"/>
      <dgm:spPr/>
      <dgm:t>
        <a:bodyPr/>
        <a:lstStyle/>
        <a:p>
          <a:endParaRPr lang="es-ES"/>
        </a:p>
      </dgm:t>
    </dgm:pt>
    <dgm:pt modelId="{395EE978-826A-4DCA-8D9E-76B3C16F220A}" type="pres">
      <dgm:prSet presAssocID="{9F7BBC3A-94C0-4D13-ABA0-5C0705960A21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DFB0391D-3CA0-4F4B-B582-D1DFE1C07F66}" type="pres">
      <dgm:prSet presAssocID="{C583F824-F34F-4806-8FFB-BE19603BA4B4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96805DAD-3DFF-40C0-9190-AD7D24F66B4C}" type="pres">
      <dgm:prSet presAssocID="{0581D828-1B05-47AA-9DD7-0EC3D50D942E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A58980AC-F134-444C-AD64-0A7C815D41A4}" type="presOf" srcId="{B31C3B6A-8941-44AD-AE47-E53BB6430F06}" destId="{B9F06C83-8B0B-4114-9714-2062D6BEA109}" srcOrd="1" destOrd="0" presId="urn:microsoft.com/office/officeart/2005/8/layout/gear1"/>
    <dgm:cxn modelId="{3AAD20BA-768D-4554-8838-23F5FA78F8C8}" type="presOf" srcId="{5FF895B2-4EE4-469C-BFD4-F0C6C8CEC305}" destId="{004516CF-0460-49D4-90B6-C56EDDD85A89}" srcOrd="2" destOrd="0" presId="urn:microsoft.com/office/officeart/2005/8/layout/gear1"/>
    <dgm:cxn modelId="{6FA36E4C-D2D9-4810-92E4-614FBBE1F2F5}" type="presOf" srcId="{8F8B49AA-7DE1-47B9-A3F8-30280E7211BA}" destId="{08A3C8A5-2892-4AA0-8F50-7B9C97DF8F41}" srcOrd="0" destOrd="0" presId="urn:microsoft.com/office/officeart/2005/8/layout/gear1"/>
    <dgm:cxn modelId="{166C6C36-C6E6-4B1E-BE04-CDBF727DA40C}" type="presOf" srcId="{5FF895B2-4EE4-469C-BFD4-F0C6C8CEC305}" destId="{BB3F3BB8-03C5-4B02-9EF1-5ED87C58D9CB}" srcOrd="1" destOrd="0" presId="urn:microsoft.com/office/officeart/2005/8/layout/gear1"/>
    <dgm:cxn modelId="{703E81C0-2449-4EF0-8363-B6DC6E09BE28}" type="presOf" srcId="{0581D828-1B05-47AA-9DD7-0EC3D50D942E}" destId="{96805DAD-3DFF-40C0-9190-AD7D24F66B4C}" srcOrd="0" destOrd="0" presId="urn:microsoft.com/office/officeart/2005/8/layout/gear1"/>
    <dgm:cxn modelId="{533640CF-E236-468A-895C-CCB0C0B81B65}" type="presOf" srcId="{9F7BBC3A-94C0-4D13-ABA0-5C0705960A21}" destId="{395EE978-826A-4DCA-8D9E-76B3C16F220A}" srcOrd="0" destOrd="0" presId="urn:microsoft.com/office/officeart/2005/8/layout/gear1"/>
    <dgm:cxn modelId="{1C68878E-D3F2-4669-9BF8-1741D1ECE3DD}" type="presOf" srcId="{33FCCA79-0B8A-4C20-AEAA-5E98FF211B55}" destId="{D02B11B4-186F-4C51-92BD-96B552E2021E}" srcOrd="1" destOrd="0" presId="urn:microsoft.com/office/officeart/2005/8/layout/gear1"/>
    <dgm:cxn modelId="{08F00F10-7661-4247-94EB-21394E53F63B}" type="presOf" srcId="{33FCCA79-0B8A-4C20-AEAA-5E98FF211B55}" destId="{29E4CF3A-EAF3-4557-8DAA-496E1FE91910}" srcOrd="0" destOrd="0" presId="urn:microsoft.com/office/officeart/2005/8/layout/gear1"/>
    <dgm:cxn modelId="{3B5CC0D3-3217-4E0F-AFDF-79F01896D0FB}" type="presOf" srcId="{B31C3B6A-8941-44AD-AE47-E53BB6430F06}" destId="{0A6379A5-DAB2-46A1-94B3-2EC7F09751F5}" srcOrd="0" destOrd="0" presId="urn:microsoft.com/office/officeart/2005/8/layout/gear1"/>
    <dgm:cxn modelId="{7D980B34-3D6F-42DF-97EC-5EEFBA59807A}" type="presOf" srcId="{33FCCA79-0B8A-4C20-AEAA-5E98FF211B55}" destId="{7B640D34-544B-43FF-8B7D-2D3E4C029B58}" srcOrd="2" destOrd="0" presId="urn:microsoft.com/office/officeart/2005/8/layout/gear1"/>
    <dgm:cxn modelId="{7303E9C3-46FF-4F80-ABB1-9B1580DDCBD8}" type="presOf" srcId="{5FF895B2-4EE4-469C-BFD4-F0C6C8CEC305}" destId="{81763F3A-8B05-4822-B443-7022AFA1C7B6}" srcOrd="0" destOrd="0" presId="urn:microsoft.com/office/officeart/2005/8/layout/gear1"/>
    <dgm:cxn modelId="{A3F15948-6661-4780-B5B4-460B51CB5CEB}" srcId="{8F8B49AA-7DE1-47B9-A3F8-30280E7211BA}" destId="{B31C3B6A-8941-44AD-AE47-E53BB6430F06}" srcOrd="1" destOrd="0" parTransId="{BD2B6B9A-7D6E-445B-BE18-304B10E4EA48}" sibTransId="{C583F824-F34F-4806-8FFB-BE19603BA4B4}"/>
    <dgm:cxn modelId="{182C4AEC-7650-4516-A47B-8EAE485F9D3C}" type="presOf" srcId="{B31C3B6A-8941-44AD-AE47-E53BB6430F06}" destId="{D1FB0DF7-310F-4844-AC06-024D0B0419CC}" srcOrd="2" destOrd="0" presId="urn:microsoft.com/office/officeart/2005/8/layout/gear1"/>
    <dgm:cxn modelId="{EE382597-FF45-443E-BB3B-6EFEFAC470A5}" type="presOf" srcId="{33FCCA79-0B8A-4C20-AEAA-5E98FF211B55}" destId="{4F534E6A-BBB8-45E2-ABB3-FFB2266EFE00}" srcOrd="3" destOrd="0" presId="urn:microsoft.com/office/officeart/2005/8/layout/gear1"/>
    <dgm:cxn modelId="{63BAF8BD-1D88-449A-8E90-C0EC4F938062}" srcId="{8F8B49AA-7DE1-47B9-A3F8-30280E7211BA}" destId="{33FCCA79-0B8A-4C20-AEAA-5E98FF211B55}" srcOrd="2" destOrd="0" parTransId="{8EDCD04E-5978-41C4-B0EF-3B180D5A5EFE}" sibTransId="{0581D828-1B05-47AA-9DD7-0EC3D50D942E}"/>
    <dgm:cxn modelId="{7084C1E3-AA31-4191-B74E-D4F299757473}" srcId="{8F8B49AA-7DE1-47B9-A3F8-30280E7211BA}" destId="{5FF895B2-4EE4-469C-BFD4-F0C6C8CEC305}" srcOrd="0" destOrd="0" parTransId="{CDA1C1FF-D3D5-4112-97A8-5EB46EB812B4}" sibTransId="{9F7BBC3A-94C0-4D13-ABA0-5C0705960A21}"/>
    <dgm:cxn modelId="{37F2A7B7-AFFD-4746-A599-BA601A44F2EF}" type="presOf" srcId="{C583F824-F34F-4806-8FFB-BE19603BA4B4}" destId="{DFB0391D-3CA0-4F4B-B582-D1DFE1C07F66}" srcOrd="0" destOrd="0" presId="urn:microsoft.com/office/officeart/2005/8/layout/gear1"/>
    <dgm:cxn modelId="{5000D24F-E606-44A3-A861-C5E2333E46E7}" type="presParOf" srcId="{08A3C8A5-2892-4AA0-8F50-7B9C97DF8F41}" destId="{81763F3A-8B05-4822-B443-7022AFA1C7B6}" srcOrd="0" destOrd="0" presId="urn:microsoft.com/office/officeart/2005/8/layout/gear1"/>
    <dgm:cxn modelId="{AE0F7FBE-0A9F-423E-93CA-20AEC3D98EC0}" type="presParOf" srcId="{08A3C8A5-2892-4AA0-8F50-7B9C97DF8F41}" destId="{BB3F3BB8-03C5-4B02-9EF1-5ED87C58D9CB}" srcOrd="1" destOrd="0" presId="urn:microsoft.com/office/officeart/2005/8/layout/gear1"/>
    <dgm:cxn modelId="{C54D7697-AF3A-43EE-A8C6-EE49E3BAA395}" type="presParOf" srcId="{08A3C8A5-2892-4AA0-8F50-7B9C97DF8F41}" destId="{004516CF-0460-49D4-90B6-C56EDDD85A89}" srcOrd="2" destOrd="0" presId="urn:microsoft.com/office/officeart/2005/8/layout/gear1"/>
    <dgm:cxn modelId="{93A994D1-EB82-4BC2-B87B-C70F7DB35F5C}" type="presParOf" srcId="{08A3C8A5-2892-4AA0-8F50-7B9C97DF8F41}" destId="{0A6379A5-DAB2-46A1-94B3-2EC7F09751F5}" srcOrd="3" destOrd="0" presId="urn:microsoft.com/office/officeart/2005/8/layout/gear1"/>
    <dgm:cxn modelId="{04C053B1-8770-4E55-A440-5FB8599F1A80}" type="presParOf" srcId="{08A3C8A5-2892-4AA0-8F50-7B9C97DF8F41}" destId="{B9F06C83-8B0B-4114-9714-2062D6BEA109}" srcOrd="4" destOrd="0" presId="urn:microsoft.com/office/officeart/2005/8/layout/gear1"/>
    <dgm:cxn modelId="{E78CA39F-677B-4CF5-8946-730D42D9ECE1}" type="presParOf" srcId="{08A3C8A5-2892-4AA0-8F50-7B9C97DF8F41}" destId="{D1FB0DF7-310F-4844-AC06-024D0B0419CC}" srcOrd="5" destOrd="0" presId="urn:microsoft.com/office/officeart/2005/8/layout/gear1"/>
    <dgm:cxn modelId="{5EC47C28-CAB0-41F6-99A4-41C1548C4CD8}" type="presParOf" srcId="{08A3C8A5-2892-4AA0-8F50-7B9C97DF8F41}" destId="{29E4CF3A-EAF3-4557-8DAA-496E1FE91910}" srcOrd="6" destOrd="0" presId="urn:microsoft.com/office/officeart/2005/8/layout/gear1"/>
    <dgm:cxn modelId="{F5DF415D-7384-4483-B262-ED30DF0773A9}" type="presParOf" srcId="{08A3C8A5-2892-4AA0-8F50-7B9C97DF8F41}" destId="{D02B11B4-186F-4C51-92BD-96B552E2021E}" srcOrd="7" destOrd="0" presId="urn:microsoft.com/office/officeart/2005/8/layout/gear1"/>
    <dgm:cxn modelId="{15EDBF6C-57CD-416E-8660-F2BBDE6F2C12}" type="presParOf" srcId="{08A3C8A5-2892-4AA0-8F50-7B9C97DF8F41}" destId="{7B640D34-544B-43FF-8B7D-2D3E4C029B58}" srcOrd="8" destOrd="0" presId="urn:microsoft.com/office/officeart/2005/8/layout/gear1"/>
    <dgm:cxn modelId="{D192F1AD-D4B1-4D52-95C1-7C116FDB75E6}" type="presParOf" srcId="{08A3C8A5-2892-4AA0-8F50-7B9C97DF8F41}" destId="{4F534E6A-BBB8-45E2-ABB3-FFB2266EFE00}" srcOrd="9" destOrd="0" presId="urn:microsoft.com/office/officeart/2005/8/layout/gear1"/>
    <dgm:cxn modelId="{24BF3714-99E5-4AF4-8647-549E3794481F}" type="presParOf" srcId="{08A3C8A5-2892-4AA0-8F50-7B9C97DF8F41}" destId="{395EE978-826A-4DCA-8D9E-76B3C16F220A}" srcOrd="10" destOrd="0" presId="urn:microsoft.com/office/officeart/2005/8/layout/gear1"/>
    <dgm:cxn modelId="{7F2BB4E2-3572-4844-8EBE-18C0C551D8EA}" type="presParOf" srcId="{08A3C8A5-2892-4AA0-8F50-7B9C97DF8F41}" destId="{DFB0391D-3CA0-4F4B-B582-D1DFE1C07F66}" srcOrd="11" destOrd="0" presId="urn:microsoft.com/office/officeart/2005/8/layout/gear1"/>
    <dgm:cxn modelId="{EEA7CF53-6815-4589-8162-ED4C2FFC3FA6}" type="presParOf" srcId="{08A3C8A5-2892-4AA0-8F50-7B9C97DF8F41}" destId="{96805DAD-3DFF-40C0-9190-AD7D24F66B4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9E7E9-5496-44C3-8A88-447471141434}">
      <dsp:nvSpPr>
        <dsp:cNvPr id="0" name=""/>
        <dsp:cNvSpPr/>
      </dsp:nvSpPr>
      <dsp:spPr>
        <a:xfrm>
          <a:off x="3898554" y="736504"/>
          <a:ext cx="314873" cy="1989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9896"/>
              </a:lnTo>
              <a:lnTo>
                <a:pt x="314873" y="19898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09C82-88CC-43D5-9716-49824635F135}">
      <dsp:nvSpPr>
        <dsp:cNvPr id="0" name=""/>
        <dsp:cNvSpPr/>
      </dsp:nvSpPr>
      <dsp:spPr>
        <a:xfrm>
          <a:off x="3521345" y="736504"/>
          <a:ext cx="377209" cy="2194812"/>
        </a:xfrm>
        <a:custGeom>
          <a:avLst/>
          <a:gdLst/>
          <a:ahLst/>
          <a:cxnLst/>
          <a:rect l="0" t="0" r="0" b="0"/>
          <a:pathLst>
            <a:path>
              <a:moveTo>
                <a:pt x="377209" y="0"/>
              </a:moveTo>
              <a:lnTo>
                <a:pt x="377209" y="2194812"/>
              </a:lnTo>
              <a:lnTo>
                <a:pt x="0" y="21948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8B9B08-8070-4CB1-A15D-CE3852EAE4E4}">
      <dsp:nvSpPr>
        <dsp:cNvPr id="0" name=""/>
        <dsp:cNvSpPr/>
      </dsp:nvSpPr>
      <dsp:spPr>
        <a:xfrm>
          <a:off x="3700419" y="736504"/>
          <a:ext cx="198135" cy="1290073"/>
        </a:xfrm>
        <a:custGeom>
          <a:avLst/>
          <a:gdLst/>
          <a:ahLst/>
          <a:cxnLst/>
          <a:rect l="0" t="0" r="0" b="0"/>
          <a:pathLst>
            <a:path>
              <a:moveTo>
                <a:pt x="198135" y="0"/>
              </a:moveTo>
              <a:lnTo>
                <a:pt x="198135" y="1290073"/>
              </a:lnTo>
              <a:lnTo>
                <a:pt x="0" y="129007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53297-DCCA-4DA7-B2FF-00F6A4D4EEA5}">
      <dsp:nvSpPr>
        <dsp:cNvPr id="0" name=""/>
        <dsp:cNvSpPr/>
      </dsp:nvSpPr>
      <dsp:spPr>
        <a:xfrm>
          <a:off x="3898554" y="736504"/>
          <a:ext cx="302980" cy="783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3731"/>
              </a:lnTo>
              <a:lnTo>
                <a:pt x="302980" y="78373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F452B7-E716-2A4C-A54D-501CE6E3AD59}">
      <dsp:nvSpPr>
        <dsp:cNvPr id="0" name=""/>
        <dsp:cNvSpPr/>
      </dsp:nvSpPr>
      <dsp:spPr>
        <a:xfrm>
          <a:off x="2461578" y="736504"/>
          <a:ext cx="1436976" cy="397062"/>
        </a:xfrm>
        <a:custGeom>
          <a:avLst/>
          <a:gdLst/>
          <a:ahLst/>
          <a:cxnLst/>
          <a:rect l="0" t="0" r="0" b="0"/>
          <a:pathLst>
            <a:path>
              <a:moveTo>
                <a:pt x="1436976" y="0"/>
              </a:moveTo>
              <a:lnTo>
                <a:pt x="1436976" y="397062"/>
              </a:lnTo>
              <a:lnTo>
                <a:pt x="0" y="39706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AAD79-E3C4-EC41-80BF-A548E39D074D}">
      <dsp:nvSpPr>
        <dsp:cNvPr id="0" name=""/>
        <dsp:cNvSpPr/>
      </dsp:nvSpPr>
      <dsp:spPr>
        <a:xfrm>
          <a:off x="3898554" y="736504"/>
          <a:ext cx="2982420" cy="2722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3616"/>
              </a:lnTo>
              <a:lnTo>
                <a:pt x="2982420" y="2633616"/>
              </a:lnTo>
              <a:lnTo>
                <a:pt x="2982420" y="272205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B4A06-AB78-F048-8D39-E7D6D7BF94F8}">
      <dsp:nvSpPr>
        <dsp:cNvPr id="0" name=""/>
        <dsp:cNvSpPr/>
      </dsp:nvSpPr>
      <dsp:spPr>
        <a:xfrm>
          <a:off x="3898554" y="736504"/>
          <a:ext cx="1078035" cy="2723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897"/>
              </a:lnTo>
              <a:lnTo>
                <a:pt x="1078035" y="2634897"/>
              </a:lnTo>
              <a:lnTo>
                <a:pt x="1078035" y="272333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7EA38A-ED05-4E45-8A4C-BE36A2F48260}">
      <dsp:nvSpPr>
        <dsp:cNvPr id="0" name=""/>
        <dsp:cNvSpPr/>
      </dsp:nvSpPr>
      <dsp:spPr>
        <a:xfrm>
          <a:off x="2925280" y="736504"/>
          <a:ext cx="973274" cy="2723326"/>
        </a:xfrm>
        <a:custGeom>
          <a:avLst/>
          <a:gdLst/>
          <a:ahLst/>
          <a:cxnLst/>
          <a:rect l="0" t="0" r="0" b="0"/>
          <a:pathLst>
            <a:path>
              <a:moveTo>
                <a:pt x="973274" y="0"/>
              </a:moveTo>
              <a:lnTo>
                <a:pt x="973274" y="2634888"/>
              </a:lnTo>
              <a:lnTo>
                <a:pt x="0" y="2634888"/>
              </a:lnTo>
              <a:lnTo>
                <a:pt x="0" y="2723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0CE9A1-6B5D-764A-A6FB-9582FE5F04BE}">
      <dsp:nvSpPr>
        <dsp:cNvPr id="0" name=""/>
        <dsp:cNvSpPr/>
      </dsp:nvSpPr>
      <dsp:spPr>
        <a:xfrm>
          <a:off x="1015859" y="736504"/>
          <a:ext cx="2882695" cy="2720336"/>
        </a:xfrm>
        <a:custGeom>
          <a:avLst/>
          <a:gdLst/>
          <a:ahLst/>
          <a:cxnLst/>
          <a:rect l="0" t="0" r="0" b="0"/>
          <a:pathLst>
            <a:path>
              <a:moveTo>
                <a:pt x="2882695" y="0"/>
              </a:moveTo>
              <a:lnTo>
                <a:pt x="2882695" y="2631898"/>
              </a:lnTo>
              <a:lnTo>
                <a:pt x="0" y="2631898"/>
              </a:lnTo>
              <a:lnTo>
                <a:pt x="0" y="272033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4187C-DE06-E144-B2F0-32F8D55992D0}">
      <dsp:nvSpPr>
        <dsp:cNvPr id="0" name=""/>
        <dsp:cNvSpPr/>
      </dsp:nvSpPr>
      <dsp:spPr>
        <a:xfrm>
          <a:off x="2772796" y="0"/>
          <a:ext cx="2251516" cy="736504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+mn-lt"/>
            </a:rPr>
            <a:t>Coordinación General Académica</a:t>
          </a:r>
          <a:endParaRPr lang="es-ES" sz="1800" b="1" kern="1200" dirty="0">
            <a:latin typeface="+mn-lt"/>
          </a:endParaRPr>
        </a:p>
      </dsp:txBody>
      <dsp:txXfrm>
        <a:off x="2808749" y="35953"/>
        <a:ext cx="2179610" cy="664598"/>
      </dsp:txXfrm>
    </dsp:sp>
    <dsp:sp modelId="{F5F164FC-7525-CF4E-97BB-5A5C1FCA683A}">
      <dsp:nvSpPr>
        <dsp:cNvPr id="0" name=""/>
        <dsp:cNvSpPr/>
      </dsp:nvSpPr>
      <dsp:spPr>
        <a:xfrm>
          <a:off x="127451" y="3456841"/>
          <a:ext cx="1776814" cy="10742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+mn-lt"/>
            </a:rPr>
            <a:t>Coordinación de Investigación y Posgrado</a:t>
          </a:r>
          <a:endParaRPr lang="es-ES" sz="1800" kern="1200" dirty="0">
            <a:latin typeface="+mn-lt"/>
          </a:endParaRPr>
        </a:p>
      </dsp:txBody>
      <dsp:txXfrm>
        <a:off x="127451" y="3456841"/>
        <a:ext cx="1776814" cy="1074262"/>
      </dsp:txXfrm>
    </dsp:sp>
    <dsp:sp modelId="{32E2789A-7075-F841-9BD8-8EEECF87FB15}">
      <dsp:nvSpPr>
        <dsp:cNvPr id="0" name=""/>
        <dsp:cNvSpPr/>
      </dsp:nvSpPr>
      <dsp:spPr>
        <a:xfrm>
          <a:off x="2036873" y="3459831"/>
          <a:ext cx="1776814" cy="10742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n-lt"/>
            </a:rPr>
            <a:t>Coordinación de Innovación Educativa y Pregrado</a:t>
          </a:r>
          <a:endParaRPr lang="es-ES" sz="1800" kern="1200" dirty="0">
            <a:latin typeface="+mn-lt"/>
          </a:endParaRPr>
        </a:p>
      </dsp:txBody>
      <dsp:txXfrm>
        <a:off x="2036873" y="3459831"/>
        <a:ext cx="1776814" cy="1074262"/>
      </dsp:txXfrm>
    </dsp:sp>
    <dsp:sp modelId="{B0224889-413C-C448-B010-C6879B657D7B}">
      <dsp:nvSpPr>
        <dsp:cNvPr id="0" name=""/>
        <dsp:cNvSpPr/>
      </dsp:nvSpPr>
      <dsp:spPr>
        <a:xfrm>
          <a:off x="4088182" y="3459839"/>
          <a:ext cx="1776814" cy="10742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+mn-lt"/>
            </a:rPr>
            <a:t>Coordinación de Bibliotecas</a:t>
          </a:r>
          <a:endParaRPr lang="es-ES" sz="1800" kern="1200" dirty="0">
            <a:latin typeface="+mn-lt"/>
          </a:endParaRPr>
        </a:p>
      </dsp:txBody>
      <dsp:txXfrm>
        <a:off x="4088182" y="3459839"/>
        <a:ext cx="1776814" cy="1074262"/>
      </dsp:txXfrm>
    </dsp:sp>
    <dsp:sp modelId="{534B7AD9-13D8-004A-981D-1A51275A9048}">
      <dsp:nvSpPr>
        <dsp:cNvPr id="0" name=""/>
        <dsp:cNvSpPr/>
      </dsp:nvSpPr>
      <dsp:spPr>
        <a:xfrm>
          <a:off x="5992567" y="3458559"/>
          <a:ext cx="1776814" cy="10742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+mn-lt"/>
            </a:rPr>
            <a:t>Unidad de Mejoramiento y Formación Académica </a:t>
          </a:r>
          <a:endParaRPr lang="es-ES" sz="1800" kern="1200" dirty="0">
            <a:latin typeface="+mn-lt"/>
          </a:endParaRPr>
        </a:p>
      </dsp:txBody>
      <dsp:txXfrm>
        <a:off x="5992567" y="3458559"/>
        <a:ext cx="1776814" cy="1074262"/>
      </dsp:txXfrm>
    </dsp:sp>
    <dsp:sp modelId="{FFA64638-DDFC-334B-9635-A63ED88E2EFF}">
      <dsp:nvSpPr>
        <dsp:cNvPr id="0" name=""/>
        <dsp:cNvSpPr/>
      </dsp:nvSpPr>
      <dsp:spPr>
        <a:xfrm>
          <a:off x="1331524" y="744018"/>
          <a:ext cx="1130054" cy="7790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+mn-lt"/>
            </a:rPr>
            <a:t>Secretaría</a:t>
          </a:r>
          <a:endParaRPr lang="es-ES" sz="1800" kern="1200" dirty="0">
            <a:latin typeface="+mn-lt"/>
          </a:endParaRPr>
        </a:p>
      </dsp:txBody>
      <dsp:txXfrm>
        <a:off x="1331524" y="744018"/>
        <a:ext cx="1130054" cy="779097"/>
      </dsp:txXfrm>
    </dsp:sp>
    <dsp:sp modelId="{C5BD73C1-E9C0-4B52-B51A-8E3F2D9068EE}">
      <dsp:nvSpPr>
        <dsp:cNvPr id="0" name=""/>
        <dsp:cNvSpPr/>
      </dsp:nvSpPr>
      <dsp:spPr>
        <a:xfrm>
          <a:off x="4201535" y="1223626"/>
          <a:ext cx="1825649" cy="59321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+mn-lt"/>
            </a:rPr>
            <a:t>CITRANS</a:t>
          </a:r>
          <a:endParaRPr lang="es-ES" sz="1800" kern="1200" dirty="0">
            <a:latin typeface="+mn-lt"/>
          </a:endParaRPr>
        </a:p>
      </dsp:txBody>
      <dsp:txXfrm>
        <a:off x="4201535" y="1223626"/>
        <a:ext cx="1825649" cy="593217"/>
      </dsp:txXfrm>
    </dsp:sp>
    <dsp:sp modelId="{23517C5C-E17E-4EB5-9B9F-86508DB9596A}">
      <dsp:nvSpPr>
        <dsp:cNvPr id="0" name=""/>
        <dsp:cNvSpPr/>
      </dsp:nvSpPr>
      <dsp:spPr>
        <a:xfrm>
          <a:off x="1466337" y="1637028"/>
          <a:ext cx="2234081" cy="7790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n-lt"/>
            </a:rPr>
            <a:t>Programa Institucional de Lenguas Extranjeras</a:t>
          </a:r>
          <a:endParaRPr lang="es-ES" sz="1800" kern="1200" dirty="0">
            <a:latin typeface="+mn-lt"/>
          </a:endParaRPr>
        </a:p>
      </dsp:txBody>
      <dsp:txXfrm>
        <a:off x="1466337" y="1637028"/>
        <a:ext cx="2234081" cy="779097"/>
      </dsp:txXfrm>
    </dsp:sp>
    <dsp:sp modelId="{76F23030-F7DF-4952-A26D-97BD3BF7413E}">
      <dsp:nvSpPr>
        <dsp:cNvPr id="0" name=""/>
        <dsp:cNvSpPr/>
      </dsp:nvSpPr>
      <dsp:spPr>
        <a:xfrm>
          <a:off x="2269507" y="2541767"/>
          <a:ext cx="1251837" cy="7790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n-lt"/>
            </a:rPr>
            <a:t>Área de Estudios Específicos</a:t>
          </a:r>
          <a:endParaRPr lang="es-ES" sz="1800" kern="1200" dirty="0">
            <a:latin typeface="+mn-lt"/>
          </a:endParaRPr>
        </a:p>
      </dsp:txBody>
      <dsp:txXfrm>
        <a:off x="2269507" y="2541767"/>
        <a:ext cx="1251837" cy="779097"/>
      </dsp:txXfrm>
    </dsp:sp>
    <dsp:sp modelId="{612DF998-8BED-4540-BAC9-F8731BB0CC68}">
      <dsp:nvSpPr>
        <dsp:cNvPr id="0" name=""/>
        <dsp:cNvSpPr/>
      </dsp:nvSpPr>
      <dsp:spPr>
        <a:xfrm>
          <a:off x="4213428" y="2429792"/>
          <a:ext cx="1828403" cy="59321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+mn-lt"/>
            </a:rPr>
            <a:t>Programa UDGLA</a:t>
          </a:r>
          <a:endParaRPr lang="es-ES" sz="1800" kern="1200" dirty="0">
            <a:latin typeface="+mn-lt"/>
          </a:endParaRPr>
        </a:p>
      </dsp:txBody>
      <dsp:txXfrm>
        <a:off x="4213428" y="2429792"/>
        <a:ext cx="1828403" cy="593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09ADF-AB53-4F2E-BF55-6A39006258D6}">
      <dsp:nvSpPr>
        <dsp:cNvPr id="0" name=""/>
        <dsp:cNvSpPr/>
      </dsp:nvSpPr>
      <dsp:spPr>
        <a:xfrm>
          <a:off x="942836" y="1177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1. Fortalecimiento del Posgrado </a:t>
          </a:r>
          <a:endParaRPr lang="es-MX" sz="1600" b="1" kern="1200" dirty="0">
            <a:solidFill>
              <a:schemeClr val="tx1"/>
            </a:solidFill>
          </a:endParaRPr>
        </a:p>
      </dsp:txBody>
      <dsp:txXfrm>
        <a:off x="942836" y="1177"/>
        <a:ext cx="2317666" cy="1390600"/>
      </dsp:txXfrm>
    </dsp:sp>
    <dsp:sp modelId="{6121B663-70BC-401E-890C-D580E2ABDA93}">
      <dsp:nvSpPr>
        <dsp:cNvPr id="0" name=""/>
        <dsp:cNvSpPr/>
      </dsp:nvSpPr>
      <dsp:spPr>
        <a:xfrm>
          <a:off x="3492269" y="1177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2</a:t>
          </a:r>
          <a:r>
            <a:rPr lang="es-MX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. Incorporación y Permanencia del Posgrado en el PNPC (PROINPEP)</a:t>
          </a:r>
          <a:endParaRPr lang="es-ES" sz="1600" b="1" kern="1200" dirty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3492269" y="1177"/>
        <a:ext cx="2317666" cy="1390600"/>
      </dsp:txXfrm>
    </dsp:sp>
    <dsp:sp modelId="{190C87A8-F9CE-4E17-8E29-CD5A653C56AB}">
      <dsp:nvSpPr>
        <dsp:cNvPr id="0" name=""/>
        <dsp:cNvSpPr/>
      </dsp:nvSpPr>
      <dsp:spPr>
        <a:xfrm>
          <a:off x="6041703" y="1177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3.Concurrencias financieras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 (</a:t>
          </a:r>
          <a:r>
            <a:rPr lang="es-ES" sz="1600" b="1" kern="1200" dirty="0" err="1" smtClean="0">
              <a:solidFill>
                <a:schemeClr val="tx1"/>
              </a:solidFill>
              <a:cs typeface="Arial" panose="020B0604020202020204" pitchFamily="34" charset="0"/>
            </a:rPr>
            <a:t>PROCOFIN</a:t>
          </a: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)</a:t>
          </a:r>
          <a:endParaRPr lang="es-ES" sz="1600" b="1" kern="1200" dirty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6041703" y="1177"/>
        <a:ext cx="2317666" cy="1390600"/>
      </dsp:txXfrm>
    </dsp:sp>
    <dsp:sp modelId="{D7BDD1E6-C1E3-4750-B0C5-6BB81BD2A3AB}">
      <dsp:nvSpPr>
        <dsp:cNvPr id="0" name=""/>
        <dsp:cNvSpPr/>
      </dsp:nvSpPr>
      <dsp:spPr>
        <a:xfrm>
          <a:off x="8591136" y="1177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4. </a:t>
          </a: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Acceso y difusión del conocimiento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(revistas CONACYT)</a:t>
          </a:r>
          <a:endParaRPr lang="es-MX" sz="1600" b="1" kern="1200" dirty="0" smtClean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8591136" y="1177"/>
        <a:ext cx="2317666" cy="1390600"/>
      </dsp:txXfrm>
    </dsp:sp>
    <dsp:sp modelId="{BBC229FB-F8A6-4D89-8A78-E3D25A8BE745}">
      <dsp:nvSpPr>
        <dsp:cNvPr id="0" name=""/>
        <dsp:cNvSpPr/>
      </dsp:nvSpPr>
      <dsp:spPr>
        <a:xfrm>
          <a:off x="942836" y="1623544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5.Equipamiento de  bibliotecas de CUTONALÁ y SEMS</a:t>
          </a:r>
          <a:endParaRPr lang="es-MX" sz="1600" b="1" kern="1200" dirty="0">
            <a:solidFill>
              <a:schemeClr val="tx1"/>
            </a:solidFill>
          </a:endParaRPr>
        </a:p>
      </dsp:txBody>
      <dsp:txXfrm>
        <a:off x="942836" y="1623544"/>
        <a:ext cx="2317666" cy="1390600"/>
      </dsp:txXfrm>
    </dsp:sp>
    <dsp:sp modelId="{F4CD6842-5DD6-40E0-92EA-636D2CBE483B}">
      <dsp:nvSpPr>
        <dsp:cNvPr id="0" name=""/>
        <dsp:cNvSpPr/>
      </dsp:nvSpPr>
      <dsp:spPr>
        <a:xfrm>
          <a:off x="3492269" y="1623544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6. Incremento en la calidad educativa de pregrado</a:t>
          </a:r>
        </a:p>
      </dsp:txBody>
      <dsp:txXfrm>
        <a:off x="3492269" y="1623544"/>
        <a:ext cx="2317666" cy="1390600"/>
      </dsp:txXfrm>
    </dsp:sp>
    <dsp:sp modelId="{5884D344-C5B6-4F81-B24C-36188747A0FC}">
      <dsp:nvSpPr>
        <dsp:cNvPr id="0" name=""/>
        <dsp:cNvSpPr/>
      </dsp:nvSpPr>
      <dsp:spPr>
        <a:xfrm>
          <a:off x="6041703" y="1623544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7.Becas de Reconocimiento para personal académico del SEMS y Bachillerato del SUV</a:t>
          </a:r>
          <a:endParaRPr lang="es-MX" sz="1600" b="1" kern="1200" dirty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6041703" y="1623544"/>
        <a:ext cx="2317666" cy="1390600"/>
      </dsp:txXfrm>
    </dsp:sp>
    <dsp:sp modelId="{E136FFAC-E667-442B-B7EC-6DB984A87757}">
      <dsp:nvSpPr>
        <dsp:cNvPr id="0" name=""/>
        <dsp:cNvSpPr/>
      </dsp:nvSpPr>
      <dsp:spPr>
        <a:xfrm>
          <a:off x="8591136" y="1623544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smtClean="0">
              <a:solidFill>
                <a:schemeClr val="tx1"/>
              </a:solidFill>
              <a:cs typeface="Arial" panose="020B0604020202020204" pitchFamily="34" charset="0"/>
            </a:rPr>
            <a:t>8.Estímulos para Académicos con Perfil de Alto Nivel</a:t>
          </a:r>
          <a:endParaRPr lang="es-MX" sz="1600" b="1" kern="1200" dirty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8591136" y="1623544"/>
        <a:ext cx="2317666" cy="1390600"/>
      </dsp:txXfrm>
    </dsp:sp>
    <dsp:sp modelId="{C07437EB-4006-4D4E-8F0D-7C37A8F35212}">
      <dsp:nvSpPr>
        <dsp:cNvPr id="0" name=""/>
        <dsp:cNvSpPr/>
      </dsp:nvSpPr>
      <dsp:spPr>
        <a:xfrm>
          <a:off x="942836" y="3245911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9.Programa Especial de Incorporación de Académicos con Perfil de Alto Nivel </a:t>
          </a:r>
        </a:p>
      </dsp:txBody>
      <dsp:txXfrm>
        <a:off x="942836" y="3245911"/>
        <a:ext cx="2317666" cy="1390600"/>
      </dsp:txXfrm>
    </dsp:sp>
    <dsp:sp modelId="{1BD9398C-DC6C-4409-8E7B-90278B3AB42F}">
      <dsp:nvSpPr>
        <dsp:cNvPr id="0" name=""/>
        <dsp:cNvSpPr/>
      </dsp:nvSpPr>
      <dsp:spPr>
        <a:xfrm>
          <a:off x="3492269" y="3245911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10. </a:t>
          </a: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Apoyos a la mejora de las condiciones de producción de los miembros del SNI y </a:t>
          </a:r>
          <a:r>
            <a:rPr lang="es-ES" sz="1600" b="1" kern="1200" dirty="0" err="1" smtClean="0">
              <a:solidFill>
                <a:schemeClr val="tx1"/>
              </a:solidFill>
              <a:cs typeface="Arial" panose="020B0604020202020204" pitchFamily="34" charset="0"/>
            </a:rPr>
            <a:t>SNCA</a:t>
          </a: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 (PROSNI)</a:t>
          </a:r>
          <a:endParaRPr lang="es-ES_tradnl" sz="1600" b="1" kern="1200" dirty="0" smtClean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3492269" y="3245911"/>
        <a:ext cx="2317666" cy="1390600"/>
      </dsp:txXfrm>
    </dsp:sp>
    <dsp:sp modelId="{6D4268FC-548B-4D39-9E48-4814230D6689}">
      <dsp:nvSpPr>
        <dsp:cNvPr id="0" name=""/>
        <dsp:cNvSpPr/>
      </dsp:nvSpPr>
      <dsp:spPr>
        <a:xfrm>
          <a:off x="6041703" y="3245911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11. </a:t>
          </a:r>
          <a:r>
            <a:rPr 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Apoyos </a:t>
          </a:r>
          <a:r>
            <a:rPr lang="es-MX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a la Productividad de Miembros del SNI y </a:t>
          </a:r>
          <a:r>
            <a:rPr lang="es-MX" sz="1600" b="1" kern="1200" dirty="0" err="1" smtClean="0">
              <a:solidFill>
                <a:schemeClr val="tx1"/>
              </a:solidFill>
              <a:cs typeface="Arial" panose="020B0604020202020204" pitchFamily="34" charset="0"/>
            </a:rPr>
            <a:t>SNCA</a:t>
          </a:r>
          <a:r>
            <a:rPr lang="es-MX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 (Becas de permanencia en el SNI y </a:t>
          </a:r>
          <a:r>
            <a:rPr lang="es-MX" sz="1600" b="1" kern="1200" dirty="0" err="1" smtClean="0">
              <a:solidFill>
                <a:schemeClr val="tx1"/>
              </a:solidFill>
              <a:cs typeface="Arial" panose="020B0604020202020204" pitchFamily="34" charset="0"/>
            </a:rPr>
            <a:t>SNCA</a:t>
          </a:r>
          <a:r>
            <a:rPr lang="es-MX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)</a:t>
          </a:r>
          <a:endParaRPr lang="es-ES_tradnl" sz="1600" b="1" kern="1200" dirty="0" smtClean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6041703" y="3245911"/>
        <a:ext cx="2317666" cy="1390600"/>
      </dsp:txXfrm>
    </dsp:sp>
    <dsp:sp modelId="{1CAF2D12-686B-4B23-AADE-383441F29BB3}">
      <dsp:nvSpPr>
        <dsp:cNvPr id="0" name=""/>
        <dsp:cNvSpPr/>
      </dsp:nvSpPr>
      <dsp:spPr>
        <a:xfrm>
          <a:off x="8591136" y="3245911"/>
          <a:ext cx="2317666" cy="13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12.Diagnóstico y </a:t>
          </a:r>
          <a:r>
            <a:rPr lang="es-ES" altLang="es-ES" sz="1600" b="1" kern="1200" dirty="0" err="1" smtClean="0">
              <a:solidFill>
                <a:schemeClr val="tx1"/>
              </a:solidFill>
              <a:cs typeface="Arial" panose="020B0604020202020204" pitchFamily="34" charset="0"/>
            </a:rPr>
            <a:t>Politíca</a:t>
          </a:r>
          <a:r>
            <a:rPr lang="es-ES" altLang="es-ES" sz="16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  institucional de la enseñanza de lenguas en la UdeG</a:t>
          </a:r>
          <a:endParaRPr lang="es-ES_tradnl" sz="1600" b="1" kern="1200" dirty="0" smtClean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8591136" y="3245911"/>
        <a:ext cx="2317666" cy="1390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9F1B0-9F1A-476B-A81E-6B0590278CB2}" type="datetimeFigureOut">
              <a:rPr lang="es-MX" smtClean="0"/>
              <a:t>04/02/2016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1EFB2-63EC-439E-89F4-A781814628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44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1EFB2-63EC-439E-89F4-A781814628F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304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numCol="1" anchor="b"/>
          <a:lstStyle>
            <a:lvl1pPr algn="ctr"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numCol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altLang="es-ES" smtClean="0"/>
              <a:t>Haga clic para modificar el estilo de subtítulo del patrón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DC21E13B-D00C-4767-9BE2-5439A58C30B7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0946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EAA7ADC-0DC7-4918-95B2-4227CD883955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3898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D6F9BD0A-2843-4C59-B08E-7A3FF2E6C231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407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EA475C6E-D4E9-4C03-B278-9AE85E0AF701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7393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numCol="1" anchor="b"/>
          <a:lstStyle>
            <a:lvl1pPr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numCol="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6718FF0-60CB-4F6F-88F7-72C5BE7DC5B9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5532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D5679A05-243D-44FE-875F-879C955E4AE0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5993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84CA45F5-692F-411E-BF92-2F3E968CB4E8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96180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139F0823-5C86-44B8-BF69-364F7319EBB1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5851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2101BCD0-95C8-4A7F-9968-2D32AC001F36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3942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3090731B-5EAA-46FA-8A58-8949013A14FF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377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1360848-02D1-4D53-9818-31C0963DB137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8560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06573-2CCD-410F-B206-DE951EDA3A22}" type="datetime1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5264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 alt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Cintia/Documents/Informes%20de%20la%20AG/Estrella%202.gi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</a:t>
            </a:fld>
            <a:endParaRPr lang="es-MX" altLang="es-MX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624293" y="5605899"/>
            <a:ext cx="3669007" cy="61555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MX" altLang="es-MX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Febrero 2015</a:t>
            </a:r>
            <a:endParaRPr lang="es-MX" altLang="es-MX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31882" y="3337533"/>
            <a:ext cx="8380653" cy="144655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MX" altLang="es-MX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COORDINACIÓN GENERAL ACADÉMICA</a:t>
            </a:r>
            <a:endParaRPr lang="es-MX" altLang="es-MX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10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648905" y="5390136"/>
            <a:ext cx="5295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 smtClean="0"/>
              <a:t>Fuente: Coordinación de Investigación y Posgrado-CGA</a:t>
            </a:r>
          </a:p>
          <a:p>
            <a:pPr algn="r"/>
            <a:r>
              <a:rPr lang="es-MX" sz="800" dirty="0" smtClean="0"/>
              <a:t>Fecha de corte: enero 2016</a:t>
            </a:r>
            <a:endParaRPr lang="es-MX" sz="800" dirty="0"/>
          </a:p>
        </p:txBody>
      </p:sp>
      <p:graphicFrame>
        <p:nvGraphicFramePr>
          <p:cNvPr id="6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4659130"/>
              </p:ext>
            </p:extLst>
          </p:nvPr>
        </p:nvGraphicFramePr>
        <p:xfrm>
          <a:off x="431791" y="1355797"/>
          <a:ext cx="11398259" cy="3959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066800" y="401690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y Posgrado 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785305"/>
              </p:ext>
            </p:extLst>
          </p:nvPr>
        </p:nvGraphicFramePr>
        <p:xfrm>
          <a:off x="4617380" y="1628746"/>
          <a:ext cx="7041220" cy="377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11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774902" y="5532670"/>
            <a:ext cx="5072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/>
              <a:t>Fuente: Coordinación de Investigación y Posgrado-CGA</a:t>
            </a:r>
          </a:p>
          <a:p>
            <a:r>
              <a:rPr lang="es-MX" sz="800" dirty="0" smtClean="0"/>
              <a:t>Fecha de corte: enero 2016</a:t>
            </a:r>
            <a:endParaRPr lang="es-MX" sz="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066800" y="175255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y Posgrado 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49" y="1966828"/>
            <a:ext cx="3204187" cy="30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12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21630" y="5514833"/>
            <a:ext cx="6663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 smtClean="0"/>
              <a:t>Fuente: Coordinación de Bibliotecas-CGA</a:t>
            </a:r>
          </a:p>
          <a:p>
            <a:pPr algn="r"/>
            <a:r>
              <a:rPr lang="es-MX" sz="800" dirty="0" smtClean="0"/>
              <a:t>Fecha de corte: enero 2016</a:t>
            </a:r>
            <a:endParaRPr lang="es-MX" sz="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066800" y="585213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Apoyos académicos, bibliográficos y digitales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766006"/>
              </p:ext>
            </p:extLst>
          </p:nvPr>
        </p:nvGraphicFramePr>
        <p:xfrm>
          <a:off x="-2636521" y="1120790"/>
          <a:ext cx="17156561" cy="4671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47" y="489223"/>
            <a:ext cx="1914390" cy="12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1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620" y="4380851"/>
            <a:ext cx="1289802" cy="1584981"/>
          </a:xfrm>
          <a:prstGeom prst="rect">
            <a:avLst/>
          </a:prstGeom>
        </p:spPr>
      </p:pic>
      <p:graphicFrame>
        <p:nvGraphicFramePr>
          <p:cNvPr id="5" name="Shape 99"/>
          <p:cNvGraphicFramePr/>
          <p:nvPr>
            <p:extLst>
              <p:ext uri="{D42A27DB-BD31-4B8C-83A1-F6EECF244321}">
                <p14:modId xmlns:p14="http://schemas.microsoft.com/office/powerpoint/2010/main" val="514358341"/>
              </p:ext>
            </p:extLst>
          </p:nvPr>
        </p:nvGraphicFramePr>
        <p:xfrm>
          <a:off x="843602" y="1861104"/>
          <a:ext cx="10164478" cy="2734474"/>
        </p:xfrm>
        <a:graphic>
          <a:graphicData uri="http://schemas.openxmlformats.org/drawingml/2006/table">
            <a:tbl>
              <a:tblPr firstCol="1" lastRow="1" bandRow="1" bandCol="1">
                <a:tableStyleId>{8FD4443E-F989-4FC4-A0C8-D5A2AF1F390B}</a:tableStyleId>
              </a:tblPr>
              <a:tblGrid>
                <a:gridCol w="5974960"/>
                <a:gridCol w="2078580"/>
                <a:gridCol w="2110938"/>
              </a:tblGrid>
              <a:tr h="35262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400" b="1" u="none" strike="noStrike" cap="none" baseline="0" dirty="0"/>
                        <a:t>Indicador</a:t>
                      </a:r>
                      <a:endParaRPr lang="es-ES" sz="2400" b="1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400" b="1" u="none" strike="noStrike" cap="none" baseline="0" dirty="0" smtClean="0"/>
                        <a:t>2014</a:t>
                      </a:r>
                      <a:endParaRPr lang="es-ES" sz="2400" b="1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400" b="1" u="none" strike="noStrike" cap="none" baseline="0" dirty="0" smtClean="0"/>
                        <a:t>2015</a:t>
                      </a:r>
                      <a:endParaRPr lang="es-ES" sz="2400" b="1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87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/>
                        <a:t>Matrícula de calidad en el nivel superior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88.34%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92.00%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52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/>
                        <a:t>PE considerados de calidad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1</a:t>
                      </a:r>
                      <a:r>
                        <a:rPr lang="es-ES" sz="2000" dirty="0" smtClean="0"/>
                        <a:t>18</a:t>
                      </a:r>
                      <a:endParaRPr lang="es-E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dirty="0" smtClean="0"/>
                        <a:t>128 </a:t>
                      </a:r>
                      <a:r>
                        <a:rPr lang="es-ES" sz="900" dirty="0" smtClean="0"/>
                        <a:t>(1)</a:t>
                      </a:r>
                      <a:endParaRPr lang="es-ES" sz="900" u="none" strike="noStrike" cap="none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52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/>
                        <a:t>Planteles de bachillerato incorporados al SNB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33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40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587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/>
                        <a:t>Padrón de alto rendimiento EGEL-CENEVAL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3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22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596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/>
                        <a:t>Premio CENEVAL al desempeño excelencia EGEL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95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133</a:t>
                      </a:r>
                      <a:endParaRPr lang="es-ES" sz="2000" u="none" strike="noStrike" cap="none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3311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/>
                        <a:t>Profesores </a:t>
                      </a:r>
                      <a:r>
                        <a:rPr lang="es-ES" sz="2000" u="none" strike="noStrike" cap="none" baseline="0" dirty="0" smtClean="0"/>
                        <a:t>actualizados 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dirty="0" smtClean="0"/>
                        <a:t>1,635</a:t>
                      </a:r>
                      <a:endParaRPr lang="es-E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  <a:tabLst/>
                        <a:defRPr/>
                      </a:pPr>
                      <a:r>
                        <a:rPr lang="es-ES" sz="2000" dirty="0" smtClean="0"/>
                        <a:t>4,064 </a:t>
                      </a:r>
                      <a:r>
                        <a:rPr lang="es-ES" sz="900" dirty="0" smtClean="0"/>
                        <a:t>(2)</a:t>
                      </a:r>
                      <a:endParaRPr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7" name="4 CuadroTexto"/>
          <p:cNvSpPr txBox="1"/>
          <p:nvPr/>
        </p:nvSpPr>
        <p:spPr>
          <a:xfrm>
            <a:off x="769729" y="4585711"/>
            <a:ext cx="11041963" cy="646329"/>
          </a:xfrm>
          <a:prstGeom prst="rect">
            <a:avLst/>
          </a:prstGeom>
          <a:noFill/>
        </p:spPr>
        <p:txBody>
          <a:bodyPr wrap="square" lIns="91436" tIns="45719" rIns="91436" bIns="45719" numCol="1" rtlCol="0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s-MX" sz="1200" b="1" kern="0" dirty="0" smtClean="0">
                <a:ea typeface="Calibri"/>
                <a:cs typeface="Calibri"/>
                <a:sym typeface="Calibri"/>
                <a:rtl val="0"/>
              </a:rPr>
              <a:t>Notas: </a:t>
            </a:r>
          </a:p>
          <a:p>
            <a:pPr>
              <a:buClr>
                <a:srgbClr val="FF0000"/>
              </a:buClr>
              <a:buSzPct val="100000"/>
            </a:pPr>
            <a:r>
              <a:rPr lang="es-MX" sz="1200" kern="0" dirty="0" smtClean="0">
                <a:ea typeface="Calibri"/>
                <a:cs typeface="Calibri"/>
                <a:sym typeface="Calibri"/>
                <a:rtl val="0"/>
              </a:rPr>
              <a:t>1</a:t>
            </a:r>
            <a:r>
              <a:rPr lang="es-MX" sz="1200" kern="0" dirty="0">
                <a:ea typeface="Calibri"/>
                <a:cs typeface="Calibri"/>
                <a:sym typeface="Calibri"/>
                <a:rtl val="0"/>
              </a:rPr>
              <a:t>. </a:t>
            </a:r>
            <a:r>
              <a:rPr lang="es-MX" sz="1200" kern="0" dirty="0" smtClean="0">
                <a:ea typeface="Calibri"/>
                <a:cs typeface="Calibri"/>
                <a:sym typeface="Calibri"/>
                <a:rtl val="0"/>
              </a:rPr>
              <a:t>De los 128 PE 111 PE tienen </a:t>
            </a:r>
            <a:r>
              <a:rPr lang="es-MX" sz="1200" kern="0" dirty="0">
                <a:ea typeface="Calibri"/>
                <a:cs typeface="Calibri"/>
                <a:sym typeface="Calibri"/>
                <a:rtl val="0"/>
              </a:rPr>
              <a:t>nivel 1 de CIEES y 96 PE tienen vigente la acreditación.</a:t>
            </a:r>
          </a:p>
          <a:p>
            <a:pPr>
              <a:buClr>
                <a:srgbClr val="000000"/>
              </a:buClr>
              <a:buSzPct val="100000"/>
            </a:pPr>
            <a:r>
              <a:rPr lang="es-MX" sz="1200" kern="0" dirty="0" smtClean="0">
                <a:ea typeface="Calibri"/>
                <a:cs typeface="Calibri"/>
                <a:sym typeface="Calibri"/>
                <a:rtl val="0"/>
              </a:rPr>
              <a:t>2. Actualización  pedagógica y disciplinar con recursos de PIFI y FECES</a:t>
            </a:r>
            <a:endParaRPr lang="es-MX" sz="1200" kern="0" dirty="0"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13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69729" y="5496184"/>
            <a:ext cx="425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Fuente: </a:t>
            </a:r>
            <a:r>
              <a:rPr lang="es-MX" sz="1200" dirty="0" err="1" smtClean="0"/>
              <a:t>CIEP</a:t>
            </a:r>
            <a:r>
              <a:rPr lang="es-MX" sz="1200" dirty="0" smtClean="0"/>
              <a:t>-CGA</a:t>
            </a:r>
          </a:p>
          <a:p>
            <a:r>
              <a:rPr lang="es-MX" sz="1200" dirty="0" smtClean="0"/>
              <a:t>Fecha de corte: enero 2016</a:t>
            </a:r>
            <a:endParaRPr lang="es-MX" sz="1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066800" y="422380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Oferta educativa: pregrado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65" y="198645"/>
            <a:ext cx="1738458" cy="13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hape 99"/>
          <p:cNvGraphicFramePr/>
          <p:nvPr>
            <p:extLst>
              <p:ext uri="{D42A27DB-BD31-4B8C-83A1-F6EECF244321}">
                <p14:modId xmlns:p14="http://schemas.microsoft.com/office/powerpoint/2010/main" val="18202742"/>
              </p:ext>
            </p:extLst>
          </p:nvPr>
        </p:nvGraphicFramePr>
        <p:xfrm>
          <a:off x="843602" y="1404362"/>
          <a:ext cx="10164478" cy="3937238"/>
        </p:xfrm>
        <a:graphic>
          <a:graphicData uri="http://schemas.openxmlformats.org/drawingml/2006/table">
            <a:tbl>
              <a:tblPr firstCol="1" lastRow="1" bandRow="1" bandCol="1">
                <a:tableStyleId>{8FD4443E-F989-4FC4-A0C8-D5A2AF1F390B}</a:tableStyleId>
              </a:tblPr>
              <a:tblGrid>
                <a:gridCol w="5974960"/>
                <a:gridCol w="2078580"/>
                <a:gridCol w="2110938"/>
              </a:tblGrid>
              <a:tr h="35262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400" b="1" u="none" strike="noStrike" cap="none" baseline="0" dirty="0"/>
                        <a:t>Indicador</a:t>
                      </a:r>
                      <a:endParaRPr lang="es-ES" sz="2400" b="1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400" b="1" u="none" strike="noStrike" cap="none" baseline="0" dirty="0" smtClean="0"/>
                        <a:t>2014</a:t>
                      </a:r>
                      <a:endParaRPr lang="es-ES" sz="2400" b="1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400" b="1" u="none" strike="noStrike" cap="none" baseline="0" dirty="0" smtClean="0"/>
                        <a:t>2015</a:t>
                      </a:r>
                      <a:endParaRPr lang="es-ES" sz="2400" b="1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2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Apertura de programas educativos de pregrado</a:t>
                      </a:r>
                      <a:endParaRPr lang="es-ES" sz="2000" u="none" strike="noStrike" cap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cap="none" baseline="0" dirty="0" smtClean="0"/>
                        <a:t>3</a:t>
                      </a:r>
                      <a:endParaRPr lang="es-ES" sz="2000" b="1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 4</a:t>
                      </a:r>
                      <a:endParaRPr lang="es-ES" sz="900" u="none" strike="noStrike" cap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897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ES" sz="2000" u="none" strike="noStrike" cap="none" baseline="0" dirty="0"/>
                        <a:t>Programas educativos </a:t>
                      </a:r>
                      <a:r>
                        <a:rPr lang="es-ES" sz="2000" u="none" strike="noStrike" cap="none" baseline="0" dirty="0" smtClean="0"/>
                        <a:t>creados de pregrado</a:t>
                      </a:r>
                      <a:endParaRPr lang="es-ES" sz="2000" u="none" strike="noStrike" cap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s-ES" sz="2000" b="1" u="none" strike="noStrike" cap="none" baseline="0" dirty="0" smtClean="0">
                          <a:solidFill>
                            <a:schemeClr val="lt1"/>
                          </a:solidFill>
                        </a:rPr>
                        <a:t>3</a:t>
                      </a:r>
                      <a:endParaRPr lang="es-ES" sz="2000" b="1" u="none" strike="noStrike" cap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u="none" strike="noStrike" cap="none" baseline="0" dirty="0" smtClean="0"/>
                        <a:t>3</a:t>
                      </a:r>
                      <a:endParaRPr lang="es-ES" sz="2000" u="none" strike="noStrike" cap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1714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Modificación de programas educativos de pregrado 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  <a:tabLst/>
                        <a:defRPr/>
                      </a:pPr>
                      <a:r>
                        <a:rPr lang="es-ES" sz="2000" b="0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sz="2000" b="0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3311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SEMS-Creación de Escuelas Regionales 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MX" sz="2000" b="0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sz="2000" b="0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3311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SEMS- Transformación de Extensiones a Módulos 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MX" sz="2000" b="0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sz="2000" b="0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3311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SEMS-Transformación de Módulos a Escuelas Preparatorias 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MX" sz="2000" b="0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sz="2000" b="0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3311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SEMS-Modificación de adscripción de Módulos y Extensiones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sz="2000" b="1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s-ES" sz="2000" b="1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MX" sz="2000" b="0" u="none" strike="noStrike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sz="2000" b="0" u="none" strike="noStrike" kern="1200" cap="none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34300" marB="343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14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620000" y="5477826"/>
            <a:ext cx="4252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 smtClean="0"/>
              <a:t>Fuente: </a:t>
            </a:r>
            <a:r>
              <a:rPr lang="es-MX" sz="800" dirty="0" err="1" smtClean="0"/>
              <a:t>CIEP</a:t>
            </a:r>
            <a:r>
              <a:rPr lang="es-MX" sz="800" dirty="0" smtClean="0"/>
              <a:t>-CGA</a:t>
            </a:r>
          </a:p>
          <a:p>
            <a:pPr algn="r"/>
            <a:r>
              <a:rPr lang="es-MX" sz="800" dirty="0" smtClean="0"/>
              <a:t>Fecha de corte: enero 2016</a:t>
            </a:r>
            <a:endParaRPr lang="es-MX" sz="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066800" y="422380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Oferta educativa: pregrado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9" y="108296"/>
            <a:ext cx="1626411" cy="12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90645" y="5232928"/>
            <a:ext cx="11600303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/>
            <a:endParaRPr lang="es-ES_tradnl" alt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s-ES_tradnl" alt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La convocatoria 2015 del PROESDE registra un menor número de beneficiados, debido a la incorporación de la clausula de exclusividad. </a:t>
            </a:r>
          </a:p>
          <a:p>
            <a:pPr marL="342900" indent="-342900"/>
            <a:r>
              <a:rPr lang="es-ES_tradnl" alt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La promoción 2015-2016 aún no concluye, por lo que podría variar el número de beneficiados al cierre de la promoción. </a:t>
            </a:r>
          </a:p>
          <a:p>
            <a:pPr marL="342900" indent="-342900"/>
            <a:r>
              <a:rPr lang="es-MX" sz="1200" dirty="0" smtClean="0"/>
              <a:t>Fuente</a:t>
            </a:r>
            <a:r>
              <a:rPr lang="es-MX" sz="1200" dirty="0"/>
              <a:t>: Unidad de Mejoramiento y Formación Académica, corte enero 2016.</a:t>
            </a:r>
          </a:p>
          <a:p>
            <a:pPr marL="342900" indent="-342900"/>
            <a:endParaRPr lang="es-ES_tradnl" alt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s-ES" alt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146932"/>
              </p:ext>
            </p:extLst>
          </p:nvPr>
        </p:nvGraphicFramePr>
        <p:xfrm>
          <a:off x="667617" y="1451183"/>
          <a:ext cx="10762382" cy="3955428"/>
        </p:xfrm>
        <a:graphic>
          <a:graphicData uri="http://schemas.openxmlformats.org/drawingml/2006/table">
            <a:tbl>
              <a:tblPr firstRow="1" bandRow="1" bandCol="1">
                <a:tableStyleId>{46F890A9-2807-4EBB-B81D-B2AA78EC7F39}</a:tableStyleId>
              </a:tblPr>
              <a:tblGrid>
                <a:gridCol w="8291986"/>
                <a:gridCol w="1235198"/>
                <a:gridCol w="1235198"/>
              </a:tblGrid>
              <a:tr h="36573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Indicador</a:t>
                      </a:r>
                      <a:endParaRPr lang="es-E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es-E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s-E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64717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Profesores de tiempo completo con reconocimiento de perfil deseable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2,373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2,441</a:t>
                      </a:r>
                      <a:endParaRPr lang="es-MX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640028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Profesores de tiempo completo incorporados en un Cuerpo Académico registrando ante PRODEP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1,844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_tradnl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2,069</a:t>
                      </a:r>
                      <a:endParaRPr lang="es-MX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573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Cuerpos Académicos Consolidados  CAC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_tradnl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es-MX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573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Cuerpos Académicos en Consolidación CAEC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_tradnl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125</a:t>
                      </a:r>
                      <a:endParaRPr lang="es-MX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573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Cuerpos Académicos en Formación CAEF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190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_tradnl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  <a:endParaRPr lang="es-MX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640028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Programa de Estímulos al Desempeño Docente</a:t>
                      </a:r>
                    </a:p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(PROESDE)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2,565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_tradnl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2,540</a:t>
                      </a:r>
                      <a:endParaRPr lang="es-MX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656071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Incorporación a la plantilla académica de investigadores con distinción del Sistema Nacional de Investigadores (creaciones de plaza)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es-E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_tradn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es-MX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15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66800" y="422380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Académico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81" y="147675"/>
            <a:ext cx="1794300" cy="11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16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66800" y="87650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Académico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t="20938" r="69869" b="7499"/>
          <a:stretch/>
        </p:blipFill>
        <p:spPr bwMode="auto">
          <a:xfrm>
            <a:off x="2925582" y="1238657"/>
            <a:ext cx="6370818" cy="462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9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90307" y="401690"/>
            <a:ext cx="7143302" cy="954107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cualitativos </a:t>
            </a:r>
            <a:r>
              <a:rPr lang="es-MX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alcanzados 2015</a:t>
            </a:r>
          </a:p>
          <a:p>
            <a:pPr algn="ctr"/>
            <a:r>
              <a:rPr lang="es-MX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Proyectos completos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000053660"/>
              </p:ext>
            </p:extLst>
          </p:nvPr>
        </p:nvGraphicFramePr>
        <p:xfrm>
          <a:off x="172720" y="1275431"/>
          <a:ext cx="11851640" cy="4637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17</a:t>
            </a:fld>
            <a:endParaRPr lang="es-MX" alt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3050218" y="35930"/>
            <a:ext cx="6242415" cy="954107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MX" alt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cualitativos </a:t>
            </a:r>
            <a:r>
              <a:rPr lang="es-MX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alcanzados</a:t>
            </a:r>
          </a:p>
          <a:p>
            <a:pPr algn="ctr"/>
            <a:r>
              <a:rPr lang="es-MX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Proyectos en marcha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235896386"/>
              </p:ext>
            </p:extLst>
          </p:nvPr>
        </p:nvGraphicFramePr>
        <p:xfrm>
          <a:off x="142240" y="878743"/>
          <a:ext cx="11866880" cy="4881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18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515" y="137021"/>
            <a:ext cx="2179898" cy="14479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7328" y="0"/>
            <a:ext cx="2484672" cy="2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Elipse"/>
          <p:cNvSpPr/>
          <p:nvPr/>
        </p:nvSpPr>
        <p:spPr>
          <a:xfrm>
            <a:off x="1372656" y="1557724"/>
            <a:ext cx="9798264" cy="394391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CuadroTexto"/>
          <p:cNvSpPr txBox="1"/>
          <p:nvPr/>
        </p:nvSpPr>
        <p:spPr>
          <a:xfrm>
            <a:off x="376797" y="-47409"/>
            <a:ext cx="11361194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Principales obstáculos y problemas para el desempeño de la dependencia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Forma libre"/>
          <p:cNvSpPr/>
          <p:nvPr/>
        </p:nvSpPr>
        <p:spPr>
          <a:xfrm>
            <a:off x="662974" y="2366571"/>
            <a:ext cx="2715844" cy="1055935"/>
          </a:xfrm>
          <a:custGeom>
            <a:avLst/>
            <a:gdLst>
              <a:gd name="connsiteX0" fmla="*/ 0 w 2539999"/>
              <a:gd name="connsiteY0" fmla="*/ 0 h 1524000"/>
              <a:gd name="connsiteX1" fmla="*/ 2539999 w 2539999"/>
              <a:gd name="connsiteY1" fmla="*/ 0 h 1524000"/>
              <a:gd name="connsiteX2" fmla="*/ 2539999 w 2539999"/>
              <a:gd name="connsiteY2" fmla="*/ 1524000 h 1524000"/>
              <a:gd name="connsiteX3" fmla="*/ 0 w 2539999"/>
              <a:gd name="connsiteY3" fmla="*/ 1524000 h 1524000"/>
              <a:gd name="connsiteX4" fmla="*/ 0 w 2539999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999" h="1524000">
                <a:moveTo>
                  <a:pt x="0" y="0"/>
                </a:moveTo>
                <a:lnTo>
                  <a:pt x="2539999" y="0"/>
                </a:lnTo>
                <a:lnTo>
                  <a:pt x="2539999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b="1" kern="1200" dirty="0" smtClean="0">
                <a:solidFill>
                  <a:schemeClr val="tx1"/>
                </a:solidFill>
                <a:cs typeface="Arial" panose="020B0604020202020204" pitchFamily="34" charset="0"/>
              </a:rPr>
              <a:t>7. Alta complejidad en los procesos de gestión académica y los tiempos para su solución</a:t>
            </a:r>
            <a:endParaRPr lang="es-MX" b="1" kern="1200" dirty="0">
              <a:solidFill>
                <a:schemeClr val="tx1"/>
              </a:solidFill>
            </a:endParaRPr>
          </a:p>
        </p:txBody>
      </p:sp>
      <p:sp>
        <p:nvSpPr>
          <p:cNvPr id="16" name="15 Forma libre"/>
          <p:cNvSpPr/>
          <p:nvPr/>
        </p:nvSpPr>
        <p:spPr>
          <a:xfrm>
            <a:off x="3402510" y="1542484"/>
            <a:ext cx="2715844" cy="1055935"/>
          </a:xfrm>
          <a:custGeom>
            <a:avLst/>
            <a:gdLst>
              <a:gd name="connsiteX0" fmla="*/ 0 w 2539999"/>
              <a:gd name="connsiteY0" fmla="*/ 0 h 1524000"/>
              <a:gd name="connsiteX1" fmla="*/ 2539999 w 2539999"/>
              <a:gd name="connsiteY1" fmla="*/ 0 h 1524000"/>
              <a:gd name="connsiteX2" fmla="*/ 2539999 w 2539999"/>
              <a:gd name="connsiteY2" fmla="*/ 1524000 h 1524000"/>
              <a:gd name="connsiteX3" fmla="*/ 0 w 2539999"/>
              <a:gd name="connsiteY3" fmla="*/ 1524000 h 1524000"/>
              <a:gd name="connsiteX4" fmla="*/ 0 w 2539999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999" h="1524000">
                <a:moveTo>
                  <a:pt x="0" y="0"/>
                </a:moveTo>
                <a:lnTo>
                  <a:pt x="2539999" y="0"/>
                </a:lnTo>
                <a:lnTo>
                  <a:pt x="2539999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b="1" kern="1200" dirty="0" smtClean="0">
                <a:solidFill>
                  <a:schemeClr val="tx1"/>
                </a:solidFill>
                <a:cs typeface="Arial" panose="020B0604020202020204" pitchFamily="34" charset="0"/>
              </a:rPr>
              <a:t>1. Los recursos para el apoyo del fortalecimiento de la investigación, el posgrado, de la oferta educativa flexible, pertinente y de calidad han disminuido</a:t>
            </a:r>
            <a:endParaRPr lang="es-MX" b="1" kern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7" name="16 Forma libre"/>
          <p:cNvSpPr/>
          <p:nvPr/>
        </p:nvSpPr>
        <p:spPr>
          <a:xfrm>
            <a:off x="9281484" y="2388303"/>
            <a:ext cx="2715844" cy="1055935"/>
          </a:xfrm>
          <a:custGeom>
            <a:avLst/>
            <a:gdLst>
              <a:gd name="connsiteX0" fmla="*/ 0 w 2539999"/>
              <a:gd name="connsiteY0" fmla="*/ 0 h 1524000"/>
              <a:gd name="connsiteX1" fmla="*/ 2539999 w 2539999"/>
              <a:gd name="connsiteY1" fmla="*/ 0 h 1524000"/>
              <a:gd name="connsiteX2" fmla="*/ 2539999 w 2539999"/>
              <a:gd name="connsiteY2" fmla="*/ 1524000 h 1524000"/>
              <a:gd name="connsiteX3" fmla="*/ 0 w 2539999"/>
              <a:gd name="connsiteY3" fmla="*/ 1524000 h 1524000"/>
              <a:gd name="connsiteX4" fmla="*/ 0 w 2539999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999" h="1524000">
                <a:moveTo>
                  <a:pt x="0" y="0"/>
                </a:moveTo>
                <a:lnTo>
                  <a:pt x="2539999" y="0"/>
                </a:lnTo>
                <a:lnTo>
                  <a:pt x="2539999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b="1" kern="1200" dirty="0" smtClean="0">
                <a:solidFill>
                  <a:schemeClr val="tx1"/>
                </a:solidFill>
                <a:cs typeface="Arial" panose="020B0604020202020204" pitchFamily="34" charset="0"/>
              </a:rPr>
              <a:t>3. Complejidad y saturación de las diversas instancias por los procesos de manejo y comprobación financiera</a:t>
            </a:r>
            <a:endParaRPr lang="es-MX" b="1" kern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8" name="17 Forma libre"/>
          <p:cNvSpPr/>
          <p:nvPr/>
        </p:nvSpPr>
        <p:spPr>
          <a:xfrm>
            <a:off x="1372656" y="3801250"/>
            <a:ext cx="2715844" cy="1055935"/>
          </a:xfrm>
          <a:custGeom>
            <a:avLst/>
            <a:gdLst>
              <a:gd name="connsiteX0" fmla="*/ 0 w 2539999"/>
              <a:gd name="connsiteY0" fmla="*/ 0 h 1524000"/>
              <a:gd name="connsiteX1" fmla="*/ 2539999 w 2539999"/>
              <a:gd name="connsiteY1" fmla="*/ 0 h 1524000"/>
              <a:gd name="connsiteX2" fmla="*/ 2539999 w 2539999"/>
              <a:gd name="connsiteY2" fmla="*/ 1524000 h 1524000"/>
              <a:gd name="connsiteX3" fmla="*/ 0 w 2539999"/>
              <a:gd name="connsiteY3" fmla="*/ 1524000 h 1524000"/>
              <a:gd name="connsiteX4" fmla="*/ 0 w 2539999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999" h="1524000">
                <a:moveTo>
                  <a:pt x="0" y="0"/>
                </a:moveTo>
                <a:lnTo>
                  <a:pt x="2539999" y="0"/>
                </a:lnTo>
                <a:lnTo>
                  <a:pt x="2539999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b="1" kern="1200" dirty="0" smtClean="0">
                <a:solidFill>
                  <a:schemeClr val="tx1"/>
                </a:solidFill>
                <a:cs typeface="Arial" panose="020B0604020202020204" pitchFamily="34" charset="0"/>
              </a:rPr>
              <a:t>6. Falta de comunicación pronta y expedita con instancias internas y externas</a:t>
            </a:r>
            <a:endParaRPr lang="es-MX" b="1" kern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6478596" y="1507629"/>
            <a:ext cx="2715844" cy="1055935"/>
          </a:xfrm>
          <a:custGeom>
            <a:avLst/>
            <a:gdLst>
              <a:gd name="connsiteX0" fmla="*/ 0 w 2539999"/>
              <a:gd name="connsiteY0" fmla="*/ 0 h 1524000"/>
              <a:gd name="connsiteX1" fmla="*/ 2539999 w 2539999"/>
              <a:gd name="connsiteY1" fmla="*/ 0 h 1524000"/>
              <a:gd name="connsiteX2" fmla="*/ 2539999 w 2539999"/>
              <a:gd name="connsiteY2" fmla="*/ 1524000 h 1524000"/>
              <a:gd name="connsiteX3" fmla="*/ 0 w 2539999"/>
              <a:gd name="connsiteY3" fmla="*/ 1524000 h 1524000"/>
              <a:gd name="connsiteX4" fmla="*/ 0 w 2539999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999" h="1524000">
                <a:moveTo>
                  <a:pt x="0" y="0"/>
                </a:moveTo>
                <a:lnTo>
                  <a:pt x="2539999" y="0"/>
                </a:lnTo>
                <a:lnTo>
                  <a:pt x="2539999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b="1" kern="1200" dirty="0" smtClean="0">
                <a:solidFill>
                  <a:schemeClr val="tx1"/>
                </a:solidFill>
                <a:cs typeface="Arial" panose="020B0604020202020204" pitchFamily="34" charset="0"/>
              </a:rPr>
              <a:t>2. Falta de cronogramas a inicio de año por parte de las instancias federales que otorgan recursos mediante concursos</a:t>
            </a:r>
            <a:endParaRPr lang="es-MX" b="1" kern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0" name="19 Forma libre"/>
          <p:cNvSpPr/>
          <p:nvPr/>
        </p:nvSpPr>
        <p:spPr>
          <a:xfrm>
            <a:off x="8455076" y="3862210"/>
            <a:ext cx="2715844" cy="1055935"/>
          </a:xfrm>
          <a:custGeom>
            <a:avLst/>
            <a:gdLst>
              <a:gd name="connsiteX0" fmla="*/ 0 w 2539999"/>
              <a:gd name="connsiteY0" fmla="*/ 0 h 1524000"/>
              <a:gd name="connsiteX1" fmla="*/ 2539999 w 2539999"/>
              <a:gd name="connsiteY1" fmla="*/ 0 h 1524000"/>
              <a:gd name="connsiteX2" fmla="*/ 2539999 w 2539999"/>
              <a:gd name="connsiteY2" fmla="*/ 1524000 h 1524000"/>
              <a:gd name="connsiteX3" fmla="*/ 0 w 2539999"/>
              <a:gd name="connsiteY3" fmla="*/ 1524000 h 1524000"/>
              <a:gd name="connsiteX4" fmla="*/ 0 w 2539999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999" h="1524000">
                <a:moveTo>
                  <a:pt x="0" y="0"/>
                </a:moveTo>
                <a:lnTo>
                  <a:pt x="2539999" y="0"/>
                </a:lnTo>
                <a:lnTo>
                  <a:pt x="2539999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altLang="es-ES" b="1" kern="1200" dirty="0" smtClean="0">
                <a:solidFill>
                  <a:schemeClr val="tx1"/>
                </a:solidFill>
                <a:cs typeface="Arial" panose="020B0604020202020204" pitchFamily="34" charset="0"/>
              </a:rPr>
              <a:t>4. Inversión cuantiosa de tiempo en aclaraciones y seguimientos financieros por los diversos programas</a:t>
            </a:r>
            <a:endParaRPr lang="es-MX" altLang="es-ES" b="1" kern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20 Forma libre"/>
          <p:cNvSpPr/>
          <p:nvPr/>
        </p:nvSpPr>
        <p:spPr>
          <a:xfrm>
            <a:off x="4857896" y="4700409"/>
            <a:ext cx="2715844" cy="1055935"/>
          </a:xfrm>
          <a:custGeom>
            <a:avLst/>
            <a:gdLst>
              <a:gd name="connsiteX0" fmla="*/ 0 w 2539999"/>
              <a:gd name="connsiteY0" fmla="*/ 0 h 1524000"/>
              <a:gd name="connsiteX1" fmla="*/ 2539999 w 2539999"/>
              <a:gd name="connsiteY1" fmla="*/ 0 h 1524000"/>
              <a:gd name="connsiteX2" fmla="*/ 2539999 w 2539999"/>
              <a:gd name="connsiteY2" fmla="*/ 1524000 h 1524000"/>
              <a:gd name="connsiteX3" fmla="*/ 0 w 2539999"/>
              <a:gd name="connsiteY3" fmla="*/ 1524000 h 1524000"/>
              <a:gd name="connsiteX4" fmla="*/ 0 w 2539999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999" h="1524000">
                <a:moveTo>
                  <a:pt x="0" y="0"/>
                </a:moveTo>
                <a:lnTo>
                  <a:pt x="2539999" y="0"/>
                </a:lnTo>
                <a:lnTo>
                  <a:pt x="2539999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b="1" kern="1200" dirty="0" smtClean="0">
                <a:solidFill>
                  <a:schemeClr val="tx1"/>
                </a:solidFill>
                <a:cs typeface="Arial" panose="020B0604020202020204" pitchFamily="34" charset="0"/>
              </a:rPr>
              <a:t>5. Falta de seguimiento sistemático a beneficiarios de apoyos institucionales por parte de los Centros Universitarios</a:t>
            </a:r>
            <a:endParaRPr lang="es-MX" b="1" kern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2" name="21 Llamada de flecha cuádruple"/>
          <p:cNvSpPr/>
          <p:nvPr/>
        </p:nvSpPr>
        <p:spPr>
          <a:xfrm>
            <a:off x="4088500" y="2710001"/>
            <a:ext cx="4202060" cy="1619216"/>
          </a:xfrm>
          <a:prstGeom prst="quadArrowCallou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/>
              <a:t>Análisis de problemas</a:t>
            </a:r>
            <a:endParaRPr lang="es-MX" sz="20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19</a:t>
            </a:fld>
            <a:endParaRPr lang="es-MX" alt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5208" y="1949002"/>
            <a:ext cx="8787643" cy="1396807"/>
          </a:xfrm>
        </p:spPr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63622" y="3704776"/>
            <a:ext cx="7236884" cy="1665308"/>
          </a:xfrm>
        </p:spPr>
        <p:txBody>
          <a:bodyPr/>
          <a:lstStyle/>
          <a:p>
            <a:endParaRPr lang="es-ES"/>
          </a:p>
        </p:txBody>
      </p:sp>
      <p:pic>
        <p:nvPicPr>
          <p:cNvPr id="5" name="Imagen 4" descr="5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" y="334210"/>
            <a:ext cx="10338403" cy="5433082"/>
          </a:xfrm>
          <a:prstGeom prst="rect">
            <a:avLst/>
          </a:prstGeom>
        </p:spPr>
      </p:pic>
      <p:pic>
        <p:nvPicPr>
          <p:cNvPr id="7" name="Imagen 6" descr="4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6" y="331807"/>
            <a:ext cx="10338404" cy="5437640"/>
          </a:xfrm>
          <a:prstGeom prst="rect">
            <a:avLst/>
          </a:prstGeom>
        </p:spPr>
      </p:pic>
      <p:pic>
        <p:nvPicPr>
          <p:cNvPr id="8" name="Imagen 7" descr="3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6" y="326568"/>
            <a:ext cx="10338404" cy="5437640"/>
          </a:xfrm>
          <a:prstGeom prst="rect">
            <a:avLst/>
          </a:prstGeom>
        </p:spPr>
      </p:pic>
      <p:pic>
        <p:nvPicPr>
          <p:cNvPr id="9" name="Imagen 8" descr="2_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6" y="326568"/>
            <a:ext cx="10338404" cy="5437640"/>
          </a:xfrm>
          <a:prstGeom prst="rect">
            <a:avLst/>
          </a:prstGeom>
        </p:spPr>
      </p:pic>
      <p:pic>
        <p:nvPicPr>
          <p:cNvPr id="10" name="Imagen 9" descr="1_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5" y="331836"/>
            <a:ext cx="10338405" cy="543759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079" y="2317589"/>
            <a:ext cx="5956195" cy="26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83477" y="161666"/>
            <a:ext cx="11361194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MX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Estrategias de solución a </a:t>
            </a:r>
            <a:r>
              <a:rPr lang="es-MX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obstáculos </a:t>
            </a:r>
            <a:r>
              <a:rPr lang="es-MX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y problemas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104976640"/>
              </p:ext>
            </p:extLst>
          </p:nvPr>
        </p:nvGraphicFramePr>
        <p:xfrm>
          <a:off x="142240" y="1355797"/>
          <a:ext cx="11927840" cy="426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20</a:t>
            </a:fld>
            <a:endParaRPr lang="es-MX" alt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1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/>
              <a:t>21</a:t>
            </a:fld>
            <a:endParaRPr lang="es-MX" altLang="es-MX"/>
          </a:p>
        </p:txBody>
      </p:sp>
      <p:sp>
        <p:nvSpPr>
          <p:cNvPr id="6" name="1 CuadroTexto"/>
          <p:cNvSpPr txBox="1">
            <a:spLocks noGrp="1"/>
          </p:cNvSpPr>
          <p:nvPr>
            <p:ph type="title"/>
          </p:nvPr>
        </p:nvSpPr>
        <p:spPr>
          <a:xfrm>
            <a:off x="828200" y="-74913"/>
            <a:ext cx="10515600" cy="13255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importantes que puedan ser presentados en el informe del Rector General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Estrella 2.gif" descr="/Users/Cintia/Documents/Informes de la AG/Estrella 2.gif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0" y="1390102"/>
            <a:ext cx="6552241" cy="45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59412" r="-59412"/>
          <a:stretch>
            <a:fillRect/>
          </a:stretch>
        </p:blipFill>
        <p:spPr>
          <a:xfrm>
            <a:off x="685800" y="1022662"/>
            <a:ext cx="2271257" cy="111017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19" y="1126968"/>
            <a:ext cx="1599481" cy="11078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126968"/>
            <a:ext cx="3327400" cy="881124"/>
          </a:xfrm>
          <a:prstGeom prst="rect">
            <a:avLst/>
          </a:prstGeom>
        </p:spPr>
      </p:pic>
      <p:pic>
        <p:nvPicPr>
          <p:cNvPr id="7" name="Imagen 6" descr="comep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985843"/>
            <a:ext cx="3162300" cy="6997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179" y="3823737"/>
            <a:ext cx="3758660" cy="98933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88809" y="2409482"/>
            <a:ext cx="3439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Investigación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innovación científica, tecnológica y educativa, protección de la propiedad intelectual, desarrollo y  transferencia de conocimientos y tecnología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736377" y="2423467"/>
            <a:ext cx="4248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Becas, formación de capital humano, científico y tecnológico, desarrollo de la investigación científica, fortalecimiento académico, innovación, desarrollo tecnológico y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científico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051179" y="2423466"/>
            <a:ext cx="360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Desarrollo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 a través de la Innovación y el desarrollo educativo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57032" y="4877843"/>
            <a:ext cx="3479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Acciones para fortalecer y elevar la calidad de los estudios de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posgrado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317" y="3823737"/>
            <a:ext cx="2865984" cy="1172448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4127628" y="4898271"/>
            <a:ext cx="3387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de profesores universitarios, científicos y profesionales en el nivel de postgrado y doctorado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8303794" y="4909610"/>
            <a:ext cx="2989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Estímulos, becas y apoyos académicos 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1 CuadroTexto"/>
          <p:cNvSpPr txBox="1"/>
          <p:nvPr/>
        </p:nvSpPr>
        <p:spPr>
          <a:xfrm>
            <a:off x="1170553" y="401690"/>
            <a:ext cx="10582833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MX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colaboración de la CGA con instancias externas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9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75" y="1177136"/>
            <a:ext cx="1850852" cy="9525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698" y="1115664"/>
            <a:ext cx="991809" cy="101397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652" y="1115664"/>
            <a:ext cx="1334829" cy="106619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805" y="1229358"/>
            <a:ext cx="1980595" cy="9525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024" y="3599240"/>
            <a:ext cx="2032000" cy="12700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09601" y="2334701"/>
            <a:ext cx="2550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rgbClr val="404040"/>
                </a:solidFill>
              </a:rPr>
              <a:t>Recursos de información científica y tecnológica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184079" y="2344657"/>
            <a:ext cx="33021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rgbClr val="404040"/>
                </a:solidFill>
              </a:rPr>
              <a:t>Diseño y aplicación de instrumentos de evaluación de conocimientos, habilidades y competencias</a:t>
            </a:r>
            <a:endParaRPr lang="es-ES" sz="1400" dirty="0">
              <a:solidFill>
                <a:srgbClr val="40404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627323" y="2437773"/>
            <a:ext cx="2439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rgbClr val="404040"/>
                </a:solidFill>
              </a:rPr>
              <a:t>Acreditación de programas académicos</a:t>
            </a:r>
            <a:endParaRPr lang="es-ES" sz="1400" dirty="0">
              <a:solidFill>
                <a:srgbClr val="40404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9489834" y="2482105"/>
            <a:ext cx="2062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rgbClr val="404040"/>
                </a:solidFill>
              </a:rPr>
              <a:t>Evaluación interinstitucional</a:t>
            </a:r>
            <a:endParaRPr lang="es-ES" sz="1400" dirty="0">
              <a:solidFill>
                <a:srgbClr val="404040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325409" y="5074984"/>
            <a:ext cx="2993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rgbClr val="404040"/>
                </a:solidFill>
              </a:rPr>
              <a:t>Programas de formación de profesores </a:t>
            </a:r>
            <a:endParaRPr lang="es-ES" sz="1400" dirty="0">
              <a:solidFill>
                <a:srgbClr val="404040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2022" y="3998060"/>
            <a:ext cx="2864078" cy="559387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2776141" y="4705652"/>
            <a:ext cx="2744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rgbClr val="404040"/>
                </a:solidFill>
              </a:rPr>
              <a:t>Actualización del Sistema de Justicia Penal Acusatorio</a:t>
            </a:r>
            <a:endParaRPr lang="es-ES" sz="1400" dirty="0">
              <a:solidFill>
                <a:srgbClr val="404040"/>
              </a:solidFill>
            </a:endParaRPr>
          </a:p>
        </p:txBody>
      </p:sp>
      <p:sp>
        <p:nvSpPr>
          <p:cNvPr id="15" name="1 CuadroTexto"/>
          <p:cNvSpPr txBox="1"/>
          <p:nvPr/>
        </p:nvSpPr>
        <p:spPr>
          <a:xfrm>
            <a:off x="1170553" y="401690"/>
            <a:ext cx="10582833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MX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colaboración de la CGA con instancias externas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398702" y="2438400"/>
            <a:ext cx="2813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rgbClr val="404040"/>
                </a:solidFill>
              </a:rPr>
              <a:t>Programas de formación de profesores</a:t>
            </a:r>
            <a:endParaRPr lang="es-ES" sz="1400" dirty="0">
              <a:solidFill>
                <a:srgbClr val="40404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029217" y="2428090"/>
            <a:ext cx="3332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rgbClr val="404040"/>
                </a:solidFill>
              </a:rPr>
              <a:t>Capacitación de docentes con la metodología CLIL</a:t>
            </a:r>
            <a:endParaRPr lang="es-ES" sz="1400" dirty="0">
              <a:solidFill>
                <a:srgbClr val="40404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925" y="1227728"/>
            <a:ext cx="3581335" cy="9972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217" y="1073828"/>
            <a:ext cx="3332436" cy="10607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8" y="1248593"/>
            <a:ext cx="3165287" cy="82247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8873" y="2438400"/>
            <a:ext cx="4043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rgbClr val="404040"/>
                </a:solidFill>
              </a:rPr>
              <a:t>Proyecto de elaboración de guía de autoaprendizaje para Centros de Autoacceso </a:t>
            </a:r>
            <a:endParaRPr lang="es-ES" sz="1400" dirty="0">
              <a:solidFill>
                <a:srgbClr val="404040"/>
              </a:solidFill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1170553" y="401690"/>
            <a:ext cx="10582833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MX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colaboración de la CGA con instancias externas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58696" y="3060282"/>
            <a:ext cx="9688106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s-MX" altLang="es-MX" sz="9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Trabajo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25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126221" y="4321204"/>
            <a:ext cx="5349449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s-MX" altLang="es-MX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6043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9731" y="117693"/>
            <a:ext cx="11174818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Propósito general del plan de trabajo: el objetivo amplio al que contribuye el plan de trabajo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26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3" name="Cinta perforada 2"/>
          <p:cNvSpPr/>
          <p:nvPr/>
        </p:nvSpPr>
        <p:spPr>
          <a:xfrm>
            <a:off x="858129" y="1505243"/>
            <a:ext cx="10816420" cy="4290646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2700" dirty="0" smtClean="0"/>
          </a:p>
          <a:p>
            <a:pPr algn="ctr"/>
            <a:r>
              <a:rPr lang="es-MX" sz="2700" dirty="0" smtClean="0"/>
              <a:t>Coordinar</a:t>
            </a:r>
            <a:r>
              <a:rPr lang="es-MX" sz="2700" dirty="0"/>
              <a:t>, asesorar y supervisar las políticas institucionales de investigación,  docencia e idiomas; los procesos de innovación curricular; el desarrollo del personal académico; la promoción del intercambio académico; el desarrollo de la red bibliotecaria de la Red </a:t>
            </a:r>
            <a:r>
              <a:rPr lang="es-MX" sz="2700" dirty="0" smtClean="0"/>
              <a:t>Universitaria; </a:t>
            </a:r>
            <a:r>
              <a:rPr lang="es-MX" sz="2700" dirty="0"/>
              <a:t>los servicios de alta especialidad, así como la difusión de la oferta educativa en Los Ángeles, CA, Estados Unidos de América.</a:t>
            </a:r>
          </a:p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023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a 29"/>
          <p:cNvGraphicFramePr/>
          <p:nvPr>
            <p:extLst>
              <p:ext uri="{D42A27DB-BD31-4B8C-83A1-F6EECF244321}">
                <p14:modId xmlns:p14="http://schemas.microsoft.com/office/powerpoint/2010/main" val="3953908800"/>
              </p:ext>
            </p:extLst>
          </p:nvPr>
        </p:nvGraphicFramePr>
        <p:xfrm>
          <a:off x="-73963" y="1251849"/>
          <a:ext cx="2964873" cy="3766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-133023"/>
            <a:ext cx="10515600" cy="1325563"/>
          </a:xfrm>
        </p:spPr>
        <p:txBody>
          <a:bodyPr>
            <a:normAutofit/>
          </a:bodyPr>
          <a:lstStyle/>
          <a:p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Líneas estratégicas de acción de la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CGA 2016</a:t>
            </a:r>
            <a:endParaRPr lang="es-MX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27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337297" y="1163012"/>
            <a:ext cx="5835198" cy="4738865"/>
            <a:chOff x="2034970" y="733521"/>
            <a:chExt cx="5835198" cy="4738865"/>
          </a:xfrm>
        </p:grpSpPr>
        <p:sp>
          <p:nvSpPr>
            <p:cNvPr id="8" name="Forma libre 7"/>
            <p:cNvSpPr/>
            <p:nvPr/>
          </p:nvSpPr>
          <p:spPr>
            <a:xfrm>
              <a:off x="2062684" y="733521"/>
              <a:ext cx="5807484" cy="552317"/>
            </a:xfrm>
            <a:custGeom>
              <a:avLst/>
              <a:gdLst>
                <a:gd name="connsiteX0" fmla="*/ 0 w 5807484"/>
                <a:gd name="connsiteY0" fmla="*/ 92055 h 552317"/>
                <a:gd name="connsiteX1" fmla="*/ 92055 w 5807484"/>
                <a:gd name="connsiteY1" fmla="*/ 0 h 552317"/>
                <a:gd name="connsiteX2" fmla="*/ 5715429 w 5807484"/>
                <a:gd name="connsiteY2" fmla="*/ 0 h 552317"/>
                <a:gd name="connsiteX3" fmla="*/ 5807484 w 5807484"/>
                <a:gd name="connsiteY3" fmla="*/ 92055 h 552317"/>
                <a:gd name="connsiteX4" fmla="*/ 5807484 w 5807484"/>
                <a:gd name="connsiteY4" fmla="*/ 460262 h 552317"/>
                <a:gd name="connsiteX5" fmla="*/ 5715429 w 5807484"/>
                <a:gd name="connsiteY5" fmla="*/ 552317 h 552317"/>
                <a:gd name="connsiteX6" fmla="*/ 92055 w 5807484"/>
                <a:gd name="connsiteY6" fmla="*/ 552317 h 552317"/>
                <a:gd name="connsiteX7" fmla="*/ 0 w 5807484"/>
                <a:gd name="connsiteY7" fmla="*/ 460262 h 552317"/>
                <a:gd name="connsiteX8" fmla="*/ 0 w 5807484"/>
                <a:gd name="connsiteY8" fmla="*/ 92055 h 55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484" h="552317">
                  <a:moveTo>
                    <a:pt x="0" y="92055"/>
                  </a:moveTo>
                  <a:cubicBezTo>
                    <a:pt x="0" y="41214"/>
                    <a:pt x="41214" y="0"/>
                    <a:pt x="92055" y="0"/>
                  </a:cubicBezTo>
                  <a:lnTo>
                    <a:pt x="5715429" y="0"/>
                  </a:lnTo>
                  <a:cubicBezTo>
                    <a:pt x="5766270" y="0"/>
                    <a:pt x="5807484" y="41214"/>
                    <a:pt x="5807484" y="92055"/>
                  </a:cubicBezTo>
                  <a:lnTo>
                    <a:pt x="5807484" y="460262"/>
                  </a:lnTo>
                  <a:cubicBezTo>
                    <a:pt x="5807484" y="511103"/>
                    <a:pt x="5766270" y="552317"/>
                    <a:pt x="5715429" y="552317"/>
                  </a:cubicBezTo>
                  <a:lnTo>
                    <a:pt x="92055" y="552317"/>
                  </a:lnTo>
                  <a:cubicBezTo>
                    <a:pt x="41214" y="552317"/>
                    <a:pt x="0" y="511103"/>
                    <a:pt x="0" y="460262"/>
                  </a:cubicBezTo>
                  <a:lnTo>
                    <a:pt x="0" y="9205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12" tIns="55537" rIns="84112" bIns="55537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 smtClean="0">
                  <a:solidFill>
                    <a:schemeClr val="tx1"/>
                  </a:solidFill>
                </a:rPr>
                <a:t>Reorganización de la investigación y el posgrado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2034970" y="1330192"/>
              <a:ext cx="5807484" cy="552317"/>
            </a:xfrm>
            <a:custGeom>
              <a:avLst/>
              <a:gdLst>
                <a:gd name="connsiteX0" fmla="*/ 0 w 5807484"/>
                <a:gd name="connsiteY0" fmla="*/ 92055 h 552317"/>
                <a:gd name="connsiteX1" fmla="*/ 92055 w 5807484"/>
                <a:gd name="connsiteY1" fmla="*/ 0 h 552317"/>
                <a:gd name="connsiteX2" fmla="*/ 5715429 w 5807484"/>
                <a:gd name="connsiteY2" fmla="*/ 0 h 552317"/>
                <a:gd name="connsiteX3" fmla="*/ 5807484 w 5807484"/>
                <a:gd name="connsiteY3" fmla="*/ 92055 h 552317"/>
                <a:gd name="connsiteX4" fmla="*/ 5807484 w 5807484"/>
                <a:gd name="connsiteY4" fmla="*/ 460262 h 552317"/>
                <a:gd name="connsiteX5" fmla="*/ 5715429 w 5807484"/>
                <a:gd name="connsiteY5" fmla="*/ 552317 h 552317"/>
                <a:gd name="connsiteX6" fmla="*/ 92055 w 5807484"/>
                <a:gd name="connsiteY6" fmla="*/ 552317 h 552317"/>
                <a:gd name="connsiteX7" fmla="*/ 0 w 5807484"/>
                <a:gd name="connsiteY7" fmla="*/ 460262 h 552317"/>
                <a:gd name="connsiteX8" fmla="*/ 0 w 5807484"/>
                <a:gd name="connsiteY8" fmla="*/ 92055 h 55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484" h="552317">
                  <a:moveTo>
                    <a:pt x="0" y="92055"/>
                  </a:moveTo>
                  <a:cubicBezTo>
                    <a:pt x="0" y="41214"/>
                    <a:pt x="41214" y="0"/>
                    <a:pt x="92055" y="0"/>
                  </a:cubicBezTo>
                  <a:lnTo>
                    <a:pt x="5715429" y="0"/>
                  </a:lnTo>
                  <a:cubicBezTo>
                    <a:pt x="5766270" y="0"/>
                    <a:pt x="5807484" y="41214"/>
                    <a:pt x="5807484" y="92055"/>
                  </a:cubicBezTo>
                  <a:lnTo>
                    <a:pt x="5807484" y="460262"/>
                  </a:lnTo>
                  <a:cubicBezTo>
                    <a:pt x="5807484" y="511103"/>
                    <a:pt x="5766270" y="552317"/>
                    <a:pt x="5715429" y="552317"/>
                  </a:cubicBezTo>
                  <a:lnTo>
                    <a:pt x="92055" y="552317"/>
                  </a:lnTo>
                  <a:cubicBezTo>
                    <a:pt x="41214" y="552317"/>
                    <a:pt x="0" y="511103"/>
                    <a:pt x="0" y="460262"/>
                  </a:cubicBezTo>
                  <a:lnTo>
                    <a:pt x="0" y="9205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12" tIns="55537" rIns="84112" bIns="55537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 smtClean="0">
                  <a:solidFill>
                    <a:schemeClr val="tx1"/>
                  </a:solidFill>
                </a:rPr>
                <a:t>Fortalecimiento de la cultura innovadora en la Universidad de Guadalajara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2034970" y="1910032"/>
              <a:ext cx="5807484" cy="552317"/>
            </a:xfrm>
            <a:custGeom>
              <a:avLst/>
              <a:gdLst>
                <a:gd name="connsiteX0" fmla="*/ 0 w 5807484"/>
                <a:gd name="connsiteY0" fmla="*/ 92055 h 552317"/>
                <a:gd name="connsiteX1" fmla="*/ 92055 w 5807484"/>
                <a:gd name="connsiteY1" fmla="*/ 0 h 552317"/>
                <a:gd name="connsiteX2" fmla="*/ 5715429 w 5807484"/>
                <a:gd name="connsiteY2" fmla="*/ 0 h 552317"/>
                <a:gd name="connsiteX3" fmla="*/ 5807484 w 5807484"/>
                <a:gd name="connsiteY3" fmla="*/ 92055 h 552317"/>
                <a:gd name="connsiteX4" fmla="*/ 5807484 w 5807484"/>
                <a:gd name="connsiteY4" fmla="*/ 460262 h 552317"/>
                <a:gd name="connsiteX5" fmla="*/ 5715429 w 5807484"/>
                <a:gd name="connsiteY5" fmla="*/ 552317 h 552317"/>
                <a:gd name="connsiteX6" fmla="*/ 92055 w 5807484"/>
                <a:gd name="connsiteY6" fmla="*/ 552317 h 552317"/>
                <a:gd name="connsiteX7" fmla="*/ 0 w 5807484"/>
                <a:gd name="connsiteY7" fmla="*/ 460262 h 552317"/>
                <a:gd name="connsiteX8" fmla="*/ 0 w 5807484"/>
                <a:gd name="connsiteY8" fmla="*/ 92055 h 55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484" h="552317">
                  <a:moveTo>
                    <a:pt x="0" y="92055"/>
                  </a:moveTo>
                  <a:cubicBezTo>
                    <a:pt x="0" y="41214"/>
                    <a:pt x="41214" y="0"/>
                    <a:pt x="92055" y="0"/>
                  </a:cubicBezTo>
                  <a:lnTo>
                    <a:pt x="5715429" y="0"/>
                  </a:lnTo>
                  <a:cubicBezTo>
                    <a:pt x="5766270" y="0"/>
                    <a:pt x="5807484" y="41214"/>
                    <a:pt x="5807484" y="92055"/>
                  </a:cubicBezTo>
                  <a:lnTo>
                    <a:pt x="5807484" y="460262"/>
                  </a:lnTo>
                  <a:cubicBezTo>
                    <a:pt x="5807484" y="511103"/>
                    <a:pt x="5766270" y="552317"/>
                    <a:pt x="5715429" y="552317"/>
                  </a:cubicBezTo>
                  <a:lnTo>
                    <a:pt x="92055" y="552317"/>
                  </a:lnTo>
                  <a:cubicBezTo>
                    <a:pt x="41214" y="552317"/>
                    <a:pt x="0" y="511103"/>
                    <a:pt x="0" y="460262"/>
                  </a:cubicBezTo>
                  <a:lnTo>
                    <a:pt x="0" y="9205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12" tIns="55537" rIns="84112" bIns="55537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>
                  <a:solidFill>
                    <a:schemeClr val="tx1"/>
                  </a:solidFill>
                </a:rPr>
                <a:t>Impulso de la investigación y el posgrado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2034970" y="2489871"/>
              <a:ext cx="5807484" cy="552317"/>
            </a:xfrm>
            <a:custGeom>
              <a:avLst/>
              <a:gdLst>
                <a:gd name="connsiteX0" fmla="*/ 0 w 5807484"/>
                <a:gd name="connsiteY0" fmla="*/ 92055 h 552317"/>
                <a:gd name="connsiteX1" fmla="*/ 92055 w 5807484"/>
                <a:gd name="connsiteY1" fmla="*/ 0 h 552317"/>
                <a:gd name="connsiteX2" fmla="*/ 5715429 w 5807484"/>
                <a:gd name="connsiteY2" fmla="*/ 0 h 552317"/>
                <a:gd name="connsiteX3" fmla="*/ 5807484 w 5807484"/>
                <a:gd name="connsiteY3" fmla="*/ 92055 h 552317"/>
                <a:gd name="connsiteX4" fmla="*/ 5807484 w 5807484"/>
                <a:gd name="connsiteY4" fmla="*/ 460262 h 552317"/>
                <a:gd name="connsiteX5" fmla="*/ 5715429 w 5807484"/>
                <a:gd name="connsiteY5" fmla="*/ 552317 h 552317"/>
                <a:gd name="connsiteX6" fmla="*/ 92055 w 5807484"/>
                <a:gd name="connsiteY6" fmla="*/ 552317 h 552317"/>
                <a:gd name="connsiteX7" fmla="*/ 0 w 5807484"/>
                <a:gd name="connsiteY7" fmla="*/ 460262 h 552317"/>
                <a:gd name="connsiteX8" fmla="*/ 0 w 5807484"/>
                <a:gd name="connsiteY8" fmla="*/ 92055 h 55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484" h="552317">
                  <a:moveTo>
                    <a:pt x="0" y="92055"/>
                  </a:moveTo>
                  <a:cubicBezTo>
                    <a:pt x="0" y="41214"/>
                    <a:pt x="41214" y="0"/>
                    <a:pt x="92055" y="0"/>
                  </a:cubicBezTo>
                  <a:lnTo>
                    <a:pt x="5715429" y="0"/>
                  </a:lnTo>
                  <a:cubicBezTo>
                    <a:pt x="5766270" y="0"/>
                    <a:pt x="5807484" y="41214"/>
                    <a:pt x="5807484" y="92055"/>
                  </a:cubicBezTo>
                  <a:lnTo>
                    <a:pt x="5807484" y="460262"/>
                  </a:lnTo>
                  <a:cubicBezTo>
                    <a:pt x="5807484" y="511103"/>
                    <a:pt x="5766270" y="552317"/>
                    <a:pt x="5715429" y="552317"/>
                  </a:cubicBezTo>
                  <a:lnTo>
                    <a:pt x="92055" y="552317"/>
                  </a:lnTo>
                  <a:cubicBezTo>
                    <a:pt x="41214" y="552317"/>
                    <a:pt x="0" y="511103"/>
                    <a:pt x="0" y="460262"/>
                  </a:cubicBezTo>
                  <a:lnTo>
                    <a:pt x="0" y="92055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12" tIns="55537" rIns="84112" bIns="55537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2000" dirty="0" smtClean="0">
                <a:solidFill>
                  <a:schemeClr val="tx1"/>
                </a:solidFill>
              </a:endParaRP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Oferta </a:t>
              </a:r>
              <a:r>
                <a:rPr lang="es-MX" sz="2000" dirty="0">
                  <a:solidFill>
                    <a:schemeClr val="tx1"/>
                  </a:solidFill>
                </a:rPr>
                <a:t>educativa y </a:t>
              </a:r>
              <a:r>
                <a:rPr lang="es-MX" sz="2000" dirty="0" smtClean="0">
                  <a:solidFill>
                    <a:schemeClr val="tx1"/>
                  </a:solidFill>
                </a:rPr>
                <a:t>calidad</a:t>
              </a:r>
              <a:endParaRPr lang="es-MX" sz="2000" dirty="0">
                <a:solidFill>
                  <a:schemeClr val="tx1"/>
                </a:solidFill>
              </a:endParaRP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2034970" y="3090080"/>
              <a:ext cx="5807484" cy="552317"/>
            </a:xfrm>
            <a:custGeom>
              <a:avLst/>
              <a:gdLst>
                <a:gd name="connsiteX0" fmla="*/ 0 w 5807484"/>
                <a:gd name="connsiteY0" fmla="*/ 92055 h 552317"/>
                <a:gd name="connsiteX1" fmla="*/ 92055 w 5807484"/>
                <a:gd name="connsiteY1" fmla="*/ 0 h 552317"/>
                <a:gd name="connsiteX2" fmla="*/ 5715429 w 5807484"/>
                <a:gd name="connsiteY2" fmla="*/ 0 h 552317"/>
                <a:gd name="connsiteX3" fmla="*/ 5807484 w 5807484"/>
                <a:gd name="connsiteY3" fmla="*/ 92055 h 552317"/>
                <a:gd name="connsiteX4" fmla="*/ 5807484 w 5807484"/>
                <a:gd name="connsiteY4" fmla="*/ 460262 h 552317"/>
                <a:gd name="connsiteX5" fmla="*/ 5715429 w 5807484"/>
                <a:gd name="connsiteY5" fmla="*/ 552317 h 552317"/>
                <a:gd name="connsiteX6" fmla="*/ 92055 w 5807484"/>
                <a:gd name="connsiteY6" fmla="*/ 552317 h 552317"/>
                <a:gd name="connsiteX7" fmla="*/ 0 w 5807484"/>
                <a:gd name="connsiteY7" fmla="*/ 460262 h 552317"/>
                <a:gd name="connsiteX8" fmla="*/ 0 w 5807484"/>
                <a:gd name="connsiteY8" fmla="*/ 92055 h 55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484" h="552317">
                  <a:moveTo>
                    <a:pt x="0" y="92055"/>
                  </a:moveTo>
                  <a:cubicBezTo>
                    <a:pt x="0" y="41214"/>
                    <a:pt x="41214" y="0"/>
                    <a:pt x="92055" y="0"/>
                  </a:cubicBezTo>
                  <a:lnTo>
                    <a:pt x="5715429" y="0"/>
                  </a:lnTo>
                  <a:cubicBezTo>
                    <a:pt x="5766270" y="0"/>
                    <a:pt x="5807484" y="41214"/>
                    <a:pt x="5807484" y="92055"/>
                  </a:cubicBezTo>
                  <a:lnTo>
                    <a:pt x="5807484" y="460262"/>
                  </a:lnTo>
                  <a:cubicBezTo>
                    <a:pt x="5807484" y="511103"/>
                    <a:pt x="5766270" y="552317"/>
                    <a:pt x="5715429" y="552317"/>
                  </a:cubicBezTo>
                  <a:lnTo>
                    <a:pt x="92055" y="552317"/>
                  </a:lnTo>
                  <a:cubicBezTo>
                    <a:pt x="41214" y="552317"/>
                    <a:pt x="0" y="511103"/>
                    <a:pt x="0" y="460262"/>
                  </a:cubicBezTo>
                  <a:lnTo>
                    <a:pt x="0" y="920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12" tIns="55537" rIns="84112" bIns="55537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2000" dirty="0" smtClean="0">
                <a:solidFill>
                  <a:schemeClr val="tx1"/>
                </a:solidFill>
              </a:endParaRP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Acceso </a:t>
              </a:r>
              <a:r>
                <a:rPr lang="es-MX" sz="2000" dirty="0">
                  <a:solidFill>
                    <a:schemeClr val="tx1"/>
                  </a:solidFill>
                </a:rPr>
                <a:t>digital al </a:t>
              </a:r>
              <a:r>
                <a:rPr lang="es-MX" sz="2000" dirty="0" smtClean="0">
                  <a:solidFill>
                    <a:schemeClr val="tx1"/>
                  </a:solidFill>
                </a:rPr>
                <a:t>conocimiento</a:t>
              </a:r>
              <a:endParaRPr lang="es-MX" sz="2000" dirty="0">
                <a:solidFill>
                  <a:schemeClr val="tx1"/>
                </a:solidFill>
              </a:endParaRP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Forma libre 17"/>
            <p:cNvSpPr/>
            <p:nvPr/>
          </p:nvSpPr>
          <p:spPr>
            <a:xfrm>
              <a:off x="2034970" y="3704970"/>
              <a:ext cx="5807484" cy="552317"/>
            </a:xfrm>
            <a:custGeom>
              <a:avLst/>
              <a:gdLst>
                <a:gd name="connsiteX0" fmla="*/ 0 w 5807484"/>
                <a:gd name="connsiteY0" fmla="*/ 92055 h 552317"/>
                <a:gd name="connsiteX1" fmla="*/ 92055 w 5807484"/>
                <a:gd name="connsiteY1" fmla="*/ 0 h 552317"/>
                <a:gd name="connsiteX2" fmla="*/ 5715429 w 5807484"/>
                <a:gd name="connsiteY2" fmla="*/ 0 h 552317"/>
                <a:gd name="connsiteX3" fmla="*/ 5807484 w 5807484"/>
                <a:gd name="connsiteY3" fmla="*/ 92055 h 552317"/>
                <a:gd name="connsiteX4" fmla="*/ 5807484 w 5807484"/>
                <a:gd name="connsiteY4" fmla="*/ 460262 h 552317"/>
                <a:gd name="connsiteX5" fmla="*/ 5715429 w 5807484"/>
                <a:gd name="connsiteY5" fmla="*/ 552317 h 552317"/>
                <a:gd name="connsiteX6" fmla="*/ 92055 w 5807484"/>
                <a:gd name="connsiteY6" fmla="*/ 552317 h 552317"/>
                <a:gd name="connsiteX7" fmla="*/ 0 w 5807484"/>
                <a:gd name="connsiteY7" fmla="*/ 460262 h 552317"/>
                <a:gd name="connsiteX8" fmla="*/ 0 w 5807484"/>
                <a:gd name="connsiteY8" fmla="*/ 92055 h 55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484" h="552317">
                  <a:moveTo>
                    <a:pt x="0" y="92055"/>
                  </a:moveTo>
                  <a:cubicBezTo>
                    <a:pt x="0" y="41214"/>
                    <a:pt x="41214" y="0"/>
                    <a:pt x="92055" y="0"/>
                  </a:cubicBezTo>
                  <a:lnTo>
                    <a:pt x="5715429" y="0"/>
                  </a:lnTo>
                  <a:cubicBezTo>
                    <a:pt x="5766270" y="0"/>
                    <a:pt x="5807484" y="41214"/>
                    <a:pt x="5807484" y="92055"/>
                  </a:cubicBezTo>
                  <a:lnTo>
                    <a:pt x="5807484" y="460262"/>
                  </a:lnTo>
                  <a:cubicBezTo>
                    <a:pt x="5807484" y="511103"/>
                    <a:pt x="5766270" y="552317"/>
                    <a:pt x="5715429" y="552317"/>
                  </a:cubicBezTo>
                  <a:lnTo>
                    <a:pt x="92055" y="552317"/>
                  </a:lnTo>
                  <a:cubicBezTo>
                    <a:pt x="41214" y="552317"/>
                    <a:pt x="0" y="511103"/>
                    <a:pt x="0" y="460262"/>
                  </a:cubicBezTo>
                  <a:lnTo>
                    <a:pt x="0" y="9205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12" tIns="55537" rIns="84112" bIns="55537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2000" dirty="0" smtClean="0">
                <a:solidFill>
                  <a:schemeClr val="tx1"/>
                </a:solidFill>
              </a:endParaRP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Desarrollo académico </a:t>
              </a:r>
              <a:endParaRPr lang="es-MX" sz="2000" dirty="0">
                <a:solidFill>
                  <a:schemeClr val="tx1"/>
                </a:solidFill>
              </a:endParaRP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Forma libre 19"/>
            <p:cNvSpPr/>
            <p:nvPr/>
          </p:nvSpPr>
          <p:spPr>
            <a:xfrm>
              <a:off x="2034970" y="4312520"/>
              <a:ext cx="5807484" cy="552317"/>
            </a:xfrm>
            <a:custGeom>
              <a:avLst/>
              <a:gdLst>
                <a:gd name="connsiteX0" fmla="*/ 0 w 5807484"/>
                <a:gd name="connsiteY0" fmla="*/ 92055 h 552317"/>
                <a:gd name="connsiteX1" fmla="*/ 92055 w 5807484"/>
                <a:gd name="connsiteY1" fmla="*/ 0 h 552317"/>
                <a:gd name="connsiteX2" fmla="*/ 5715429 w 5807484"/>
                <a:gd name="connsiteY2" fmla="*/ 0 h 552317"/>
                <a:gd name="connsiteX3" fmla="*/ 5807484 w 5807484"/>
                <a:gd name="connsiteY3" fmla="*/ 92055 h 552317"/>
                <a:gd name="connsiteX4" fmla="*/ 5807484 w 5807484"/>
                <a:gd name="connsiteY4" fmla="*/ 460262 h 552317"/>
                <a:gd name="connsiteX5" fmla="*/ 5715429 w 5807484"/>
                <a:gd name="connsiteY5" fmla="*/ 552317 h 552317"/>
                <a:gd name="connsiteX6" fmla="*/ 92055 w 5807484"/>
                <a:gd name="connsiteY6" fmla="*/ 552317 h 552317"/>
                <a:gd name="connsiteX7" fmla="*/ 0 w 5807484"/>
                <a:gd name="connsiteY7" fmla="*/ 460262 h 552317"/>
                <a:gd name="connsiteX8" fmla="*/ 0 w 5807484"/>
                <a:gd name="connsiteY8" fmla="*/ 92055 h 55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484" h="552317">
                  <a:moveTo>
                    <a:pt x="0" y="92055"/>
                  </a:moveTo>
                  <a:cubicBezTo>
                    <a:pt x="0" y="41214"/>
                    <a:pt x="41214" y="0"/>
                    <a:pt x="92055" y="0"/>
                  </a:cubicBezTo>
                  <a:lnTo>
                    <a:pt x="5715429" y="0"/>
                  </a:lnTo>
                  <a:cubicBezTo>
                    <a:pt x="5766270" y="0"/>
                    <a:pt x="5807484" y="41214"/>
                    <a:pt x="5807484" y="92055"/>
                  </a:cubicBezTo>
                  <a:lnTo>
                    <a:pt x="5807484" y="460262"/>
                  </a:lnTo>
                  <a:cubicBezTo>
                    <a:pt x="5807484" y="511103"/>
                    <a:pt x="5766270" y="552317"/>
                    <a:pt x="5715429" y="552317"/>
                  </a:cubicBezTo>
                  <a:lnTo>
                    <a:pt x="92055" y="552317"/>
                  </a:lnTo>
                  <a:cubicBezTo>
                    <a:pt x="41214" y="552317"/>
                    <a:pt x="0" y="511103"/>
                    <a:pt x="0" y="460262"/>
                  </a:cubicBezTo>
                  <a:lnTo>
                    <a:pt x="0" y="920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12" tIns="55537" rIns="84112" bIns="55537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>
                  <a:solidFill>
                    <a:schemeClr val="tx1"/>
                  </a:solidFill>
                </a:rPr>
                <a:t>Desarrollo profesional en otras lenguas: estudiantes y académicos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Forma libre 21"/>
            <p:cNvSpPr/>
            <p:nvPr/>
          </p:nvSpPr>
          <p:spPr>
            <a:xfrm>
              <a:off x="2034970" y="4920069"/>
              <a:ext cx="5807484" cy="552317"/>
            </a:xfrm>
            <a:custGeom>
              <a:avLst/>
              <a:gdLst>
                <a:gd name="connsiteX0" fmla="*/ 0 w 5807484"/>
                <a:gd name="connsiteY0" fmla="*/ 92055 h 552317"/>
                <a:gd name="connsiteX1" fmla="*/ 92055 w 5807484"/>
                <a:gd name="connsiteY1" fmla="*/ 0 h 552317"/>
                <a:gd name="connsiteX2" fmla="*/ 5715429 w 5807484"/>
                <a:gd name="connsiteY2" fmla="*/ 0 h 552317"/>
                <a:gd name="connsiteX3" fmla="*/ 5807484 w 5807484"/>
                <a:gd name="connsiteY3" fmla="*/ 92055 h 552317"/>
                <a:gd name="connsiteX4" fmla="*/ 5807484 w 5807484"/>
                <a:gd name="connsiteY4" fmla="*/ 460262 h 552317"/>
                <a:gd name="connsiteX5" fmla="*/ 5715429 w 5807484"/>
                <a:gd name="connsiteY5" fmla="*/ 552317 h 552317"/>
                <a:gd name="connsiteX6" fmla="*/ 92055 w 5807484"/>
                <a:gd name="connsiteY6" fmla="*/ 552317 h 552317"/>
                <a:gd name="connsiteX7" fmla="*/ 0 w 5807484"/>
                <a:gd name="connsiteY7" fmla="*/ 460262 h 552317"/>
                <a:gd name="connsiteX8" fmla="*/ 0 w 5807484"/>
                <a:gd name="connsiteY8" fmla="*/ 92055 h 55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484" h="552317">
                  <a:moveTo>
                    <a:pt x="0" y="92055"/>
                  </a:moveTo>
                  <a:cubicBezTo>
                    <a:pt x="0" y="41214"/>
                    <a:pt x="41214" y="0"/>
                    <a:pt x="92055" y="0"/>
                  </a:cubicBezTo>
                  <a:lnTo>
                    <a:pt x="5715429" y="0"/>
                  </a:lnTo>
                  <a:cubicBezTo>
                    <a:pt x="5766270" y="0"/>
                    <a:pt x="5807484" y="41214"/>
                    <a:pt x="5807484" y="92055"/>
                  </a:cubicBezTo>
                  <a:lnTo>
                    <a:pt x="5807484" y="460262"/>
                  </a:lnTo>
                  <a:cubicBezTo>
                    <a:pt x="5807484" y="511103"/>
                    <a:pt x="5766270" y="552317"/>
                    <a:pt x="5715429" y="552317"/>
                  </a:cubicBezTo>
                  <a:lnTo>
                    <a:pt x="92055" y="552317"/>
                  </a:lnTo>
                  <a:cubicBezTo>
                    <a:pt x="41214" y="552317"/>
                    <a:pt x="0" y="511103"/>
                    <a:pt x="0" y="460262"/>
                  </a:cubicBezTo>
                  <a:lnTo>
                    <a:pt x="0" y="92055"/>
                  </a:lnTo>
                  <a:close/>
                </a:path>
              </a:pathLst>
            </a:custGeom>
            <a:solidFill>
              <a:srgbClr val="FD6FB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12" tIns="55537" rIns="84112" bIns="55537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2000" dirty="0" smtClean="0">
                <a:solidFill>
                  <a:schemeClr val="tx1"/>
                </a:solidFill>
              </a:endParaRP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Servicios </a:t>
              </a:r>
              <a:r>
                <a:rPr lang="es-MX" sz="2000" dirty="0">
                  <a:solidFill>
                    <a:schemeClr val="tx1"/>
                  </a:solidFill>
                </a:rPr>
                <a:t>de alta </a:t>
              </a:r>
              <a:r>
                <a:rPr lang="es-MX" sz="2000" dirty="0" smtClean="0">
                  <a:solidFill>
                    <a:schemeClr val="tx1"/>
                  </a:solidFill>
                </a:rPr>
                <a:t>especialidad</a:t>
              </a:r>
              <a:endParaRPr lang="es-MX" sz="2000" dirty="0">
                <a:solidFill>
                  <a:schemeClr val="tx1"/>
                </a:solidFill>
              </a:endParaRP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1581622753"/>
              </p:ext>
            </p:extLst>
          </p:nvPr>
        </p:nvGraphicFramePr>
        <p:xfrm>
          <a:off x="9144781" y="75771"/>
          <a:ext cx="2687782" cy="344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934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9731" y="401691"/>
            <a:ext cx="1117481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inculación </a:t>
            </a:r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con el Plan de Desarrollo Institucional 2014-2030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005930"/>
              </p:ext>
            </p:extLst>
          </p:nvPr>
        </p:nvGraphicFramePr>
        <p:xfrm>
          <a:off x="0" y="1229711"/>
          <a:ext cx="12192000" cy="4924877"/>
        </p:xfrm>
        <a:graphic>
          <a:graphicData uri="http://schemas.openxmlformats.org/drawingml/2006/table">
            <a:tbl>
              <a:tblPr firstCol="1" bandRow="1">
                <a:tableStyleId>{6E25E649-3F16-4E02-A733-19D2CDBF48F0}</a:tableStyleId>
              </a:tblPr>
              <a:tblGrid>
                <a:gridCol w="3287685"/>
                <a:gridCol w="8904315"/>
              </a:tblGrid>
              <a:tr h="2224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Líneas </a:t>
                      </a:r>
                      <a:r>
                        <a:rPr lang="es-ES" sz="2000" dirty="0">
                          <a:effectLst/>
                        </a:rPr>
                        <a:t>estratégicas de acción de la Coordinación de Investigación y Posgrado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45" marR="5024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</a:rPr>
                        <a:t>Objetivo 4 </a:t>
                      </a:r>
                      <a:r>
                        <a:rPr lang="es-MX" sz="1500" dirty="0">
                          <a:effectLst/>
                        </a:rPr>
                        <a:t>Posicionamiento de la investigación y el posgrado como ejes del modelo educativo</a:t>
                      </a:r>
                      <a:r>
                        <a:rPr lang="es-MX" sz="1500" dirty="0" smtClean="0">
                          <a:effectLst/>
                        </a:rPr>
                        <a:t>. E-3 y</a:t>
                      </a:r>
                      <a:r>
                        <a:rPr lang="es-MX" sz="1500" baseline="0" dirty="0" smtClean="0">
                          <a:effectLst/>
                        </a:rPr>
                        <a:t> E-5.</a:t>
                      </a:r>
                      <a:endParaRPr lang="es-MX" sz="1500" dirty="0">
                        <a:effectLst/>
                      </a:endParaRP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>
                          <a:effectLst/>
                        </a:rPr>
                        <a:t>Objetivo 5 </a:t>
                      </a:r>
                      <a:r>
                        <a:rPr lang="es-MX" sz="1500" dirty="0">
                          <a:effectLst/>
                        </a:rPr>
                        <a:t>Logro de una masa crítica de recursos humanos de alto nivel para el desarrollo de los programas y </a:t>
                      </a:r>
                      <a:r>
                        <a:rPr lang="es-MX" sz="1500" dirty="0" smtClean="0">
                          <a:effectLst/>
                        </a:rPr>
                        <a:t>líneas </a:t>
                      </a:r>
                      <a:r>
                        <a:rPr lang="es-MX" sz="1500" dirty="0">
                          <a:effectLst/>
                        </a:rPr>
                        <a:t>de investigación</a:t>
                      </a:r>
                      <a:r>
                        <a:rPr lang="es-MX" sz="1500" dirty="0" smtClean="0">
                          <a:effectLst/>
                        </a:rPr>
                        <a:t>. </a:t>
                      </a:r>
                      <a:r>
                        <a:rPr lang="es-MX" sz="1500" b="1" baseline="0" dirty="0" smtClean="0">
                          <a:effectLst/>
                        </a:rPr>
                        <a:t>E-1; E-2 ; E-3 y E-4.</a:t>
                      </a:r>
                      <a:endParaRPr lang="es-MX" sz="1500" dirty="0">
                        <a:effectLst/>
                      </a:endParaRP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>
                          <a:effectLst/>
                        </a:rPr>
                        <a:t>Objetivo 6 </a:t>
                      </a:r>
                      <a:r>
                        <a:rPr lang="es-MX" sz="1500" dirty="0">
                          <a:effectLst/>
                        </a:rPr>
                        <a:t>Ampliación y diversificación del posgrado con altos estándares de calidad y relevancia nacional e internacional</a:t>
                      </a:r>
                      <a:r>
                        <a:rPr lang="es-MX" sz="1500" dirty="0" smtClean="0">
                          <a:effectLst/>
                        </a:rPr>
                        <a:t>. </a:t>
                      </a:r>
                      <a:r>
                        <a:rPr lang="es-MX" sz="1500" b="1" baseline="0" dirty="0" smtClean="0">
                          <a:effectLst/>
                        </a:rPr>
                        <a:t>E-1; E-2 ; E-3 y E-4.</a:t>
                      </a:r>
                      <a:endParaRPr lang="es-MX" sz="1500" dirty="0" smtClean="0">
                        <a:effectLst/>
                      </a:endParaRP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 smtClean="0">
                          <a:effectLst/>
                        </a:rPr>
                        <a:t>Objetivo </a:t>
                      </a:r>
                      <a:r>
                        <a:rPr lang="es-MX" sz="1500" b="1" dirty="0">
                          <a:effectLst/>
                        </a:rPr>
                        <a:t>7 </a:t>
                      </a:r>
                      <a:r>
                        <a:rPr lang="es-MX" sz="1500" dirty="0">
                          <a:effectLst/>
                        </a:rPr>
                        <a:t>Vinculación como función estratégica que promueva la transferencia de conocimientos y tecnología</a:t>
                      </a:r>
                      <a:r>
                        <a:rPr lang="es-MX" sz="1500" dirty="0" smtClean="0">
                          <a:effectLst/>
                        </a:rPr>
                        <a:t>. </a:t>
                      </a:r>
                      <a:r>
                        <a:rPr lang="es-MX" sz="1500" b="1" baseline="0" dirty="0" smtClean="0">
                          <a:effectLst/>
                        </a:rPr>
                        <a:t>E-1; E-2 ; E-3 y E-4.</a:t>
                      </a:r>
                      <a:endParaRPr lang="es-MX" sz="1500" dirty="0" smtClean="0">
                        <a:effectLst/>
                      </a:endParaRP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 smtClean="0"/>
                        <a:t>Objetivo 8 </a:t>
                      </a:r>
                      <a:r>
                        <a:rPr lang="es-MX" sz="1500" dirty="0" smtClean="0"/>
                        <a:t>Innovación y el emprendimiento en la formación de los estudiantes. </a:t>
                      </a:r>
                      <a:r>
                        <a:rPr lang="es-MX" sz="1500" b="1" baseline="0" dirty="0" smtClean="0">
                          <a:effectLst/>
                        </a:rPr>
                        <a:t>E-1; E-2 ; E-3 y E-4.</a:t>
                      </a:r>
                      <a:endParaRPr lang="es-MX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45" marR="5024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Líneas </a:t>
                      </a:r>
                      <a:r>
                        <a:rPr lang="es-ES" sz="2000" dirty="0">
                          <a:effectLst/>
                        </a:rPr>
                        <a:t>estratégicas de acción la Coordinación de Innovación Educativa y Pregrado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60" marR="647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</a:rPr>
                        <a:t>Objetivo 1 </a:t>
                      </a:r>
                      <a:r>
                        <a:rPr lang="es-MX" sz="1500" dirty="0">
                          <a:effectLst/>
                        </a:rPr>
                        <a:t>Ampliación y diversificación de la matrícula con altos estándares de calidad, pertinencia y equidad, tomando en cuenta las tendencias globales y de desarrollo </a:t>
                      </a:r>
                      <a:r>
                        <a:rPr lang="es-MX" sz="1500" dirty="0" smtClean="0">
                          <a:effectLst/>
                        </a:rPr>
                        <a:t>regional.</a:t>
                      </a:r>
                      <a:endParaRPr lang="es-MX" sz="1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</a:rPr>
                        <a:t>Objetivo 2 </a:t>
                      </a:r>
                      <a:r>
                        <a:rPr lang="es-MX" sz="1500" dirty="0">
                          <a:effectLst/>
                        </a:rPr>
                        <a:t>Mejora de la calidad de los procesos, ambientes y resultados de </a:t>
                      </a:r>
                      <a:r>
                        <a:rPr lang="es-MX" sz="1500" dirty="0" smtClean="0">
                          <a:effectLst/>
                        </a:rPr>
                        <a:t>enseñanza-aprendizaje.</a:t>
                      </a:r>
                      <a:r>
                        <a:rPr lang="es-MX" sz="1500" baseline="0" dirty="0" smtClean="0">
                          <a:effectLst/>
                        </a:rPr>
                        <a:t> </a:t>
                      </a:r>
                      <a:r>
                        <a:rPr lang="es-MX" sz="1500" b="1" baseline="0" dirty="0" smtClean="0">
                          <a:effectLst/>
                        </a:rPr>
                        <a:t>E-1; E-2 y E-6.</a:t>
                      </a:r>
                      <a:endParaRPr lang="es-MX" sz="1500" b="1" dirty="0">
                        <a:effectLst/>
                      </a:endParaRP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>
                          <a:effectLst/>
                        </a:rPr>
                        <a:t>Objetivo 3 </a:t>
                      </a:r>
                      <a:r>
                        <a:rPr lang="es-MX" sz="1500" dirty="0">
                          <a:effectLst/>
                        </a:rPr>
                        <a:t>Consolidación del enfoque pedagógico centrado en el aprendizaje y en la formación integral del estudiante</a:t>
                      </a:r>
                      <a:r>
                        <a:rPr lang="es-MX" sz="1500" dirty="0" smtClean="0">
                          <a:effectLst/>
                        </a:rPr>
                        <a:t>. </a:t>
                      </a:r>
                      <a:r>
                        <a:rPr lang="es-MX" sz="1500" b="1" baseline="0" dirty="0" smtClean="0">
                          <a:effectLst/>
                        </a:rPr>
                        <a:t>E-1; E-2 ; E-4 y E-5.</a:t>
                      </a:r>
                      <a:endParaRPr lang="es-MX" sz="1500" b="1" dirty="0" smtClean="0">
                        <a:effectLst/>
                      </a:endParaRP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 smtClean="0">
                          <a:effectLst/>
                        </a:rPr>
                        <a:t>Objetivo </a:t>
                      </a:r>
                      <a:r>
                        <a:rPr lang="es-MX" sz="1500" b="1" dirty="0">
                          <a:effectLst/>
                        </a:rPr>
                        <a:t>8 </a:t>
                      </a:r>
                      <a:r>
                        <a:rPr lang="es-MX" sz="1500" dirty="0">
                          <a:effectLst/>
                        </a:rPr>
                        <a:t>Innovación y el emprendimiento en la formación de los estudiantes</a:t>
                      </a:r>
                      <a:r>
                        <a:rPr lang="es-MX" sz="1500" dirty="0" smtClean="0">
                          <a:effectLst/>
                        </a:rPr>
                        <a:t>. </a:t>
                      </a:r>
                      <a:r>
                        <a:rPr lang="es-MX" sz="1500" b="1" baseline="0" dirty="0" smtClean="0">
                          <a:effectLst/>
                        </a:rPr>
                        <a:t>E-2.</a:t>
                      </a: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 smtClean="0"/>
                        <a:t>Objetivo 10 </a:t>
                      </a:r>
                      <a:r>
                        <a:rPr lang="es-MX" sz="1500" dirty="0" smtClean="0"/>
                        <a:t>Fortalecimiento de la identidad y valores universitarios en los estudiantes, profesores y administrativos, con énfasis en la responsabilidad social de la universidad.  </a:t>
                      </a:r>
                      <a:r>
                        <a:rPr lang="es-MX" sz="1500" b="1" dirty="0" smtClean="0"/>
                        <a:t>E-2.</a:t>
                      </a: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 smtClean="0"/>
                        <a:t>Objetivo 14 </a:t>
                      </a:r>
                      <a:r>
                        <a:rPr lang="es-MX" sz="1500" dirty="0" smtClean="0"/>
                        <a:t>Posicionamiento y gestión internacional de la Universidad. </a:t>
                      </a:r>
                      <a:r>
                        <a:rPr lang="es-MX" sz="1500" b="1" dirty="0" smtClean="0"/>
                        <a:t>E-2.</a:t>
                      </a: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 smtClean="0"/>
                        <a:t>Objetivo 15 </a:t>
                      </a:r>
                      <a:r>
                        <a:rPr lang="es-MX" sz="1500" dirty="0" smtClean="0"/>
                        <a:t>Fortalecimiento de la gestión y gobernanza universitarias. </a:t>
                      </a:r>
                      <a:r>
                        <a:rPr lang="es-MX" sz="1500" b="1" dirty="0" smtClean="0"/>
                        <a:t>E-5</a:t>
                      </a:r>
                      <a:endParaRPr lang="es-MX" sz="1500" b="1" dirty="0" smtClean="0">
                        <a:effectLst/>
                      </a:endParaRPr>
                    </a:p>
                  </a:txBody>
                  <a:tcPr marL="64760" marR="647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28</a:t>
            </a:fld>
            <a:endParaRPr lang="es-MX" alt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9731" y="-8350"/>
            <a:ext cx="1117481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inculación </a:t>
            </a:r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con el Plan de Desarrollo Institucional 2014-2030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93099"/>
              </p:ext>
            </p:extLst>
          </p:nvPr>
        </p:nvGraphicFramePr>
        <p:xfrm>
          <a:off x="0" y="727561"/>
          <a:ext cx="12192000" cy="5105400"/>
        </p:xfrm>
        <a:graphic>
          <a:graphicData uri="http://schemas.openxmlformats.org/drawingml/2006/table">
            <a:tbl>
              <a:tblPr firstCol="1" bandRow="1">
                <a:tableStyleId>{6E25E649-3F16-4E02-A733-19D2CDBF48F0}</a:tableStyleId>
              </a:tblPr>
              <a:tblGrid>
                <a:gridCol w="3287685"/>
                <a:gridCol w="8904315"/>
              </a:tblGrid>
              <a:tr h="72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effectLst/>
                        </a:rPr>
                        <a:t>Líneas estratégicas de acción de la Coordinación de Bibliotecas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45" marR="5024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kern="1200" dirty="0" smtClean="0">
                          <a:effectLst/>
                        </a:rPr>
                        <a:t>Objetivo 13 </a:t>
                      </a:r>
                      <a:r>
                        <a:rPr lang="es-MX" sz="1500" kern="1200" dirty="0" smtClean="0">
                          <a:effectLst/>
                        </a:rPr>
                        <a:t>Fomento del perfil internacional del personal universitario. </a:t>
                      </a:r>
                      <a:r>
                        <a:rPr lang="es-MX" sz="1500" b="1" kern="1200" dirty="0" smtClean="0">
                          <a:effectLst/>
                        </a:rPr>
                        <a:t>E-3.</a:t>
                      </a: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 smtClean="0"/>
                        <a:t>Objetivo 14</a:t>
                      </a:r>
                      <a:r>
                        <a:rPr lang="es-MX" sz="1500" dirty="0" smtClean="0"/>
                        <a:t> Posicionamiento y gestión internacional de la Universidad. </a:t>
                      </a:r>
                      <a:r>
                        <a:rPr lang="es-MX" sz="1500" b="1" kern="1200" dirty="0" smtClean="0">
                          <a:effectLst/>
                        </a:rPr>
                        <a:t>E-5.</a:t>
                      </a:r>
                    </a:p>
                  </a:txBody>
                  <a:tcPr marL="50245" marR="5024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effectLst/>
                        </a:rPr>
                        <a:t>Líneas estratégicas de acción de la </a:t>
                      </a:r>
                      <a:r>
                        <a:rPr lang="es-MX" sz="1800" kern="1200" dirty="0" smtClean="0">
                          <a:effectLst/>
                        </a:rPr>
                        <a:t>Unidad de Mejoramiento y Formación Académica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60" marR="647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b="1" dirty="0" smtClean="0"/>
                        <a:t>Objetivo 2 </a:t>
                      </a:r>
                      <a:r>
                        <a:rPr lang="es-MX" sz="1500" dirty="0" smtClean="0"/>
                        <a:t>Mejora de la calidad de los procesos, ambientes y resultados de enseñanza-aprendizaje. </a:t>
                      </a:r>
                      <a:r>
                        <a:rPr lang="es-MX" sz="1500" b="1" dirty="0" smtClean="0"/>
                        <a:t>E-1</a:t>
                      </a:r>
                      <a:r>
                        <a:rPr lang="es-MX" sz="1500" b="1" baseline="0" dirty="0" smtClean="0"/>
                        <a:t>; </a:t>
                      </a:r>
                      <a:r>
                        <a:rPr lang="es-MX" sz="1500" b="1" dirty="0" smtClean="0"/>
                        <a:t>E-2; E-5 </a:t>
                      </a:r>
                      <a:r>
                        <a:rPr lang="es-MX" sz="1500" b="0" dirty="0" smtClean="0"/>
                        <a:t>y</a:t>
                      </a:r>
                      <a:r>
                        <a:rPr lang="es-MX" sz="1500" b="1" dirty="0" smtClean="0"/>
                        <a:t> E-6.</a:t>
                      </a:r>
                    </a:p>
                    <a:p>
                      <a:r>
                        <a:rPr lang="es-MX" sz="1500" b="1" kern="1200" dirty="0" smtClean="0">
                          <a:effectLst/>
                        </a:rPr>
                        <a:t>Objetico 3 </a:t>
                      </a:r>
                      <a:r>
                        <a:rPr lang="es-MX" sz="1500" b="0" kern="1200" dirty="0" smtClean="0">
                          <a:effectLst/>
                        </a:rPr>
                        <a:t>Consolidación del enfoque pedagógico centrado en</a:t>
                      </a:r>
                      <a:r>
                        <a:rPr lang="es-MX" sz="1500" b="0" kern="1200" baseline="0" dirty="0" smtClean="0">
                          <a:effectLst/>
                        </a:rPr>
                        <a:t> </a:t>
                      </a:r>
                      <a:r>
                        <a:rPr lang="es-MX" sz="1500" b="0" kern="1200" dirty="0" smtClean="0">
                          <a:effectLst/>
                        </a:rPr>
                        <a:t>el aprendizaje y en la formación integral del estudiante</a:t>
                      </a:r>
                      <a:r>
                        <a:rPr lang="es-MX" sz="1500" b="1" kern="1200" dirty="0" smtClean="0">
                          <a:effectLst/>
                        </a:rPr>
                        <a:t>. E-2;</a:t>
                      </a:r>
                      <a:r>
                        <a:rPr lang="es-MX" sz="1500" b="1" kern="1200" baseline="0" dirty="0" smtClean="0">
                          <a:effectLst/>
                        </a:rPr>
                        <a:t> E-4 y E6</a:t>
                      </a:r>
                      <a:endParaRPr lang="es-MX" sz="1500" b="1" kern="1200" dirty="0" smtClean="0">
                        <a:effectLst/>
                      </a:endParaRPr>
                    </a:p>
                    <a:p>
                      <a:r>
                        <a:rPr lang="es-MX" sz="1500" b="1" kern="1200" dirty="0" smtClean="0">
                          <a:effectLst/>
                        </a:rPr>
                        <a:t>Objetivo 4 </a:t>
                      </a:r>
                      <a:r>
                        <a:rPr lang="es-MX" sz="1500" kern="1200" dirty="0" smtClean="0">
                          <a:effectLst/>
                        </a:rPr>
                        <a:t>Posicionamiento de la investigación y el posgrado como ejes del modelo educativo.</a:t>
                      </a:r>
                    </a:p>
                    <a:p>
                      <a:r>
                        <a:rPr lang="es-MX" sz="1500" b="1" kern="1200" dirty="0" smtClean="0">
                          <a:effectLst/>
                        </a:rPr>
                        <a:t>Objetivo 5 </a:t>
                      </a:r>
                      <a:r>
                        <a:rPr lang="es-MX" sz="1500" kern="1200" dirty="0" smtClean="0">
                          <a:effectLst/>
                        </a:rPr>
                        <a:t>Logro de una masa crítica de recursos humanos de alto nivel para el desarrollo de los programas y líneas de investigación. </a:t>
                      </a:r>
                      <a:r>
                        <a:rPr lang="es-MX" sz="1500" b="1" kern="1200" dirty="0" smtClean="0">
                          <a:effectLst/>
                        </a:rPr>
                        <a:t>E-2.</a:t>
                      </a:r>
                    </a:p>
                    <a:p>
                      <a:r>
                        <a:rPr lang="es-MX" sz="1500" b="1" kern="1200" dirty="0" smtClean="0">
                          <a:effectLst/>
                        </a:rPr>
                        <a:t>Objetivo 13 </a:t>
                      </a:r>
                      <a:r>
                        <a:rPr lang="es-MX" sz="1500" kern="1200" dirty="0" smtClean="0">
                          <a:effectLst/>
                        </a:rPr>
                        <a:t>Fomento del perfil internacional del personal universitario. </a:t>
                      </a:r>
                      <a:r>
                        <a:rPr lang="es-MX" sz="1500" b="1" kern="1200" dirty="0" smtClean="0">
                          <a:effectLst/>
                        </a:rPr>
                        <a:t>E-1</a:t>
                      </a:r>
                      <a:r>
                        <a:rPr lang="es-MX" sz="1500" b="1" kern="1200" baseline="0" dirty="0" smtClean="0">
                          <a:effectLst/>
                        </a:rPr>
                        <a:t> y E-2</a:t>
                      </a:r>
                      <a:endParaRPr lang="es-MX" sz="1500" b="1" kern="1200" dirty="0" smtClean="0">
                        <a:effectLst/>
                      </a:endParaRPr>
                    </a:p>
                    <a:p>
                      <a:r>
                        <a:rPr lang="es-MX" sz="15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14 </a:t>
                      </a:r>
                      <a:r>
                        <a:rPr lang="es-MX" sz="15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Posicionamiento y gestión internacional de la Universidad. </a:t>
                      </a:r>
                      <a:r>
                        <a:rPr lang="es-MX" sz="15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E-2.</a:t>
                      </a:r>
                      <a:endParaRPr lang="es-MX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60" marR="647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effectLst/>
                        </a:rPr>
                        <a:t>Líneas estratégicas de acción del Programa Institucional de Lenguas Extranjeras</a:t>
                      </a:r>
                      <a:endParaRPr lang="es-MX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60" marR="647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b="1" kern="1200" dirty="0" smtClean="0">
                          <a:effectLst/>
                        </a:rPr>
                        <a:t>Objetivo 12 </a:t>
                      </a:r>
                      <a:r>
                        <a:rPr lang="es-MX" sz="1500" kern="1200" dirty="0" smtClean="0">
                          <a:effectLst/>
                        </a:rPr>
                        <a:t>Desarrollo de competencias globales e interculturales en los estudiantes. </a:t>
                      </a:r>
                      <a:r>
                        <a:rPr lang="es-MX" sz="1500" b="1" kern="1200" dirty="0" smtClean="0">
                          <a:effectLst/>
                        </a:rPr>
                        <a:t>E-2  </a:t>
                      </a:r>
                      <a:r>
                        <a:rPr lang="es-MX" sz="1500" kern="1200" dirty="0" smtClean="0">
                          <a:effectLst/>
                        </a:rPr>
                        <a:t>y</a:t>
                      </a:r>
                      <a:r>
                        <a:rPr lang="es-MX" sz="1500" kern="1200" baseline="0" dirty="0" smtClean="0">
                          <a:effectLst/>
                        </a:rPr>
                        <a:t> </a:t>
                      </a:r>
                      <a:r>
                        <a:rPr lang="es-MX" sz="1500" b="1" kern="1200" dirty="0" smtClean="0">
                          <a:effectLst/>
                        </a:rPr>
                        <a:t>E-4.</a:t>
                      </a:r>
                    </a:p>
                    <a:p>
                      <a:r>
                        <a:rPr lang="es-MX" sz="1500" b="1" kern="1200" dirty="0" smtClean="0">
                          <a:effectLst/>
                        </a:rPr>
                        <a:t>Objetivo 13 </a:t>
                      </a:r>
                      <a:r>
                        <a:rPr lang="es-MX" sz="1500" kern="1200" dirty="0" smtClean="0">
                          <a:effectLst/>
                        </a:rPr>
                        <a:t>Fomento del perfil internacional del personal universitario. </a:t>
                      </a:r>
                      <a:r>
                        <a:rPr lang="es-MX" sz="1500" b="1" kern="1200" dirty="0" smtClean="0">
                          <a:effectLst/>
                        </a:rPr>
                        <a:t>E-1; E-2; E-3 y E-4.</a:t>
                      </a:r>
                    </a:p>
                    <a:p>
                      <a:pPr marL="0" marR="0" indent="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14 </a:t>
                      </a:r>
                      <a:r>
                        <a:rPr lang="es-MX" sz="15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Posicionamiento y gestión internacional de la Universidad. </a:t>
                      </a:r>
                      <a:r>
                        <a:rPr lang="es-MX" sz="15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E-4.</a:t>
                      </a:r>
                    </a:p>
                    <a:p>
                      <a:endParaRPr lang="es-MX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60" marR="647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 smtClean="0">
                          <a:effectLst/>
                        </a:rPr>
                        <a:t>Líneas estratégicas de acción del CITRANS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45" marR="5024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Objetivo 14 </a:t>
                      </a:r>
                      <a:r>
                        <a:rPr lang="es-MX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Posicionamiento y gestión internacional de la Universidad.</a:t>
                      </a:r>
                      <a:endParaRPr lang="es-MX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245" marR="5024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 smtClean="0">
                          <a:effectLst/>
                        </a:rPr>
                        <a:t>Líneas estratégicas de acción del Programa </a:t>
                      </a:r>
                      <a:r>
                        <a:rPr lang="es-MX" sz="1800" kern="1200" dirty="0" err="1" smtClean="0">
                          <a:effectLst/>
                        </a:rPr>
                        <a:t>UDGLA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60" marR="647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5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Objetivo 14 </a:t>
                      </a:r>
                      <a:r>
                        <a:rPr lang="es-MX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Posicionamiento y gestión internacional de la Universidad. </a:t>
                      </a:r>
                      <a:r>
                        <a:rPr lang="es-MX" sz="15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E-3.</a:t>
                      </a:r>
                      <a:endParaRPr lang="es-MX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60" marR="6476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29</a:t>
            </a:fld>
            <a:endParaRPr lang="es-MX" alt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13187" y="401690"/>
            <a:ext cx="9150262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Organigrama funcional y plantilla de la C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oordinación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3"/>
          <p:cNvGraphicFramePr/>
          <p:nvPr>
            <p:extLst>
              <p:ext uri="{D42A27DB-BD31-4B8C-83A1-F6EECF244321}">
                <p14:modId xmlns:p14="http://schemas.microsoft.com/office/powerpoint/2010/main" val="2124935077"/>
              </p:ext>
            </p:extLst>
          </p:nvPr>
        </p:nvGraphicFramePr>
        <p:xfrm>
          <a:off x="4093397" y="1215234"/>
          <a:ext cx="7896834" cy="4670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614571"/>
              </p:ext>
            </p:extLst>
          </p:nvPr>
        </p:nvGraphicFramePr>
        <p:xfrm>
          <a:off x="486849" y="1432560"/>
          <a:ext cx="3352800" cy="253597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860111"/>
                <a:gridCol w="731520"/>
                <a:gridCol w="761169"/>
              </a:tblGrid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ÁREA</a:t>
                      </a:r>
                      <a:endParaRPr lang="es-MX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TOTAL</a:t>
                      </a:r>
                      <a:endParaRPr lang="es-MX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u="none" strike="noStrike" dirty="0">
                          <a:effectLst/>
                        </a:rPr>
                        <a:t>CATEGORÍA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800" b="1" u="none" strike="noStrike" dirty="0">
                          <a:effectLst/>
                        </a:rPr>
                        <a:t>2015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u="none" strike="noStrike" dirty="0" smtClean="0">
                          <a:effectLst/>
                        </a:rPr>
                        <a:t>2016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u="none" strike="noStrike" dirty="0">
                          <a:effectLst/>
                        </a:rPr>
                        <a:t>Mandos Superiores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1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1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u="none" strike="noStrike" dirty="0">
                          <a:effectLst/>
                        </a:rPr>
                        <a:t>Mandos Medios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23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25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u="none" strike="noStrike">
                          <a:effectLst/>
                        </a:rPr>
                        <a:t>Confianza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41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41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u="none" strike="noStrike">
                          <a:effectLst/>
                        </a:rPr>
                        <a:t>Administrativo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77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80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u="none" strike="noStrike">
                          <a:effectLst/>
                        </a:rPr>
                        <a:t>Contrato Laboral 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42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u="none" strike="noStrike" dirty="0">
                          <a:effectLst/>
                        </a:rPr>
                        <a:t>46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931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800" u="none" strike="noStrike">
                          <a:effectLst/>
                        </a:rPr>
                        <a:t>Total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b="1" u="none" strike="noStrike" dirty="0">
                          <a:effectLst/>
                        </a:rPr>
                        <a:t>184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800" b="1" u="none" strike="noStrike" dirty="0">
                          <a:effectLst/>
                        </a:rPr>
                        <a:t>193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b="1" smtClean="0">
                <a:solidFill>
                  <a:schemeClr val="tx1"/>
                </a:solidFill>
              </a:rPr>
              <a:t>3</a:t>
            </a:fld>
            <a:endParaRPr lang="es-MX" alt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1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57060"/>
            <a:ext cx="10020300" cy="5722620"/>
          </a:xfrm>
          <a:prstGeom prst="rect">
            <a:avLst/>
          </a:prstGeom>
        </p:spPr>
      </p:pic>
      <p:pic>
        <p:nvPicPr>
          <p:cNvPr id="9" name="Imagen 8" descr="2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2" y="143927"/>
            <a:ext cx="10020300" cy="5722672"/>
          </a:xfrm>
          <a:prstGeom prst="rect">
            <a:avLst/>
          </a:prstGeom>
        </p:spPr>
      </p:pic>
      <p:pic>
        <p:nvPicPr>
          <p:cNvPr id="8" name="Imagen 7" descr="3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2" y="121770"/>
            <a:ext cx="10020300" cy="5722672"/>
          </a:xfrm>
          <a:prstGeom prst="rect">
            <a:avLst/>
          </a:prstGeom>
        </p:spPr>
      </p:pic>
      <p:pic>
        <p:nvPicPr>
          <p:cNvPr id="7" name="Imagen 6" descr="4_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43927"/>
            <a:ext cx="10020300" cy="5722672"/>
          </a:xfrm>
          <a:prstGeom prst="rect">
            <a:avLst/>
          </a:prstGeom>
        </p:spPr>
      </p:pic>
      <p:pic>
        <p:nvPicPr>
          <p:cNvPr id="5" name="Imagen 4" descr="5_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1771"/>
            <a:ext cx="10020300" cy="571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760" y="2234601"/>
            <a:ext cx="7737896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17706" y="401690"/>
            <a:ext cx="8396273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Síntesis del Plan de Trabajo presentado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4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43055"/>
              </p:ext>
            </p:extLst>
          </p:nvPr>
        </p:nvGraphicFramePr>
        <p:xfrm>
          <a:off x="197791" y="1048096"/>
          <a:ext cx="11714852" cy="274207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30587"/>
                <a:gridCol w="1992855"/>
                <a:gridCol w="1978409"/>
                <a:gridCol w="1956181"/>
                <a:gridCol w="1978410"/>
                <a:gridCol w="1978410"/>
              </a:tblGrid>
              <a:tr h="669433">
                <a:tc gridSpan="6">
                  <a:txBody>
                    <a:bodyPr/>
                    <a:lstStyle/>
                    <a:p>
                      <a:pPr algn="ctr"/>
                      <a:r>
                        <a:rPr lang="es-MX" sz="3200" dirty="0" smtClean="0"/>
                        <a:t>Acciones</a:t>
                      </a:r>
                      <a:endParaRPr lang="es-MX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3200" dirty="0"/>
                    </a:p>
                  </a:txBody>
                  <a:tcPr/>
                </a:tc>
              </a:tr>
              <a:tr h="1850787">
                <a:tc>
                  <a:txBody>
                    <a:bodyPr/>
                    <a:lstStyle/>
                    <a:p>
                      <a:pPr algn="ctr"/>
                      <a:endParaRPr lang="es-MX" sz="2600" dirty="0" smtClean="0"/>
                    </a:p>
                    <a:p>
                      <a:pPr algn="ctr"/>
                      <a:r>
                        <a:rPr lang="es-MX" sz="2600" dirty="0" smtClean="0"/>
                        <a:t>Invenciones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600" dirty="0" smtClean="0"/>
                        <a:t>75%</a:t>
                      </a:r>
                    </a:p>
                    <a:p>
                      <a:pPr algn="ctr"/>
                      <a:endParaRPr lang="es-MX" sz="2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600" dirty="0" smtClean="0"/>
                        <a:t>Digitalización</a:t>
                      </a:r>
                      <a:r>
                        <a:rPr lang="es-MX" sz="2600" baseline="0" dirty="0" smtClean="0"/>
                        <a:t> </a:t>
                      </a:r>
                      <a:endParaRPr lang="es-MX" sz="2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600" dirty="0" smtClean="0"/>
                        <a:t>75%</a:t>
                      </a:r>
                    </a:p>
                    <a:p>
                      <a:pPr algn="ctr"/>
                      <a:endParaRPr lang="es-MX" sz="2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600" dirty="0" smtClean="0"/>
                        <a:t>Actualización curricular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600" dirty="0" smtClean="0"/>
                        <a:t>95%</a:t>
                      </a:r>
                    </a:p>
                    <a:p>
                      <a:pPr algn="ctr"/>
                      <a:endParaRPr lang="es-MX" sz="2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600" dirty="0" smtClean="0"/>
                        <a:t>Actualización Reglamento de Becas</a:t>
                      </a:r>
                    </a:p>
                    <a:p>
                      <a:pPr algn="ctr"/>
                      <a:r>
                        <a:rPr lang="es-MX" sz="2600" dirty="0" smtClean="0"/>
                        <a:t>60%</a:t>
                      </a:r>
                      <a:endParaRPr lang="es-MX" sz="2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600" dirty="0" smtClean="0"/>
                    </a:p>
                    <a:p>
                      <a:pPr algn="ctr"/>
                      <a:r>
                        <a:rPr lang="es-MX" sz="2600" dirty="0" smtClean="0"/>
                        <a:t>Diagnóstico de Docentes de Inglés</a:t>
                      </a:r>
                    </a:p>
                    <a:p>
                      <a:pPr algn="ctr"/>
                      <a:r>
                        <a:rPr lang="es-MX" sz="2600" dirty="0" smtClean="0"/>
                        <a:t>75%</a:t>
                      </a:r>
                      <a:endParaRPr lang="es-MX" sz="2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600" dirty="0" smtClean="0"/>
                    </a:p>
                    <a:p>
                      <a:pPr algn="ctr"/>
                      <a:r>
                        <a:rPr lang="es-MX" sz="2600" dirty="0" smtClean="0"/>
                        <a:t>Construcción obra</a:t>
                      </a:r>
                      <a:r>
                        <a:rPr lang="es-MX" sz="2600" baseline="0" dirty="0" smtClean="0"/>
                        <a:t> CINTRANS</a:t>
                      </a:r>
                    </a:p>
                    <a:p>
                      <a:pPr algn="ctr"/>
                      <a:r>
                        <a:rPr lang="es-MX" sz="2600" dirty="0" smtClean="0"/>
                        <a:t>70%</a:t>
                      </a:r>
                      <a:endParaRPr lang="es-MX" sz="2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539" y="3941778"/>
            <a:ext cx="4064000" cy="19939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74" y="3886835"/>
            <a:ext cx="3886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07729" y="234321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y Posgrado 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695935"/>
              </p:ext>
            </p:extLst>
          </p:nvPr>
        </p:nvGraphicFramePr>
        <p:xfrm>
          <a:off x="7962900" y="1291362"/>
          <a:ext cx="4010509" cy="4625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0"/>
                <a:gridCol w="933450"/>
                <a:gridCol w="1000609"/>
              </a:tblGrid>
              <a:tr h="473003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S" sz="1800" u="none" strike="noStrike" dirty="0">
                          <a:effectLst/>
                          <a:latin typeface="+mn-lt"/>
                        </a:rPr>
                        <a:t>Comparativo de SNI </a:t>
                      </a:r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por </a:t>
                      </a:r>
                      <a:r>
                        <a:rPr lang="es-ES" sz="1800" u="none" strike="noStrike" dirty="0">
                          <a:effectLst/>
                          <a:latin typeface="+mn-lt"/>
                        </a:rPr>
                        <a:t>Centro Universitario </a:t>
                      </a:r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2015 - 2016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185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 smtClean="0">
                          <a:effectLst/>
                          <a:latin typeface="+mn-lt"/>
                        </a:rPr>
                        <a:t>Emtidad Universitaria</a:t>
                      </a: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2015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 smtClean="0">
                          <a:effectLst/>
                          <a:latin typeface="+mn-lt"/>
                        </a:rPr>
                        <a:t>2016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CUAAD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CUCBA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CUCEA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CUCEI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CUCS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CUCSH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CUALTOS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CUCIÉNEGA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CUCOSTA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CUCSUR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CULAGOS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CUNORTE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CUSUR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CUTONALÁ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CUVALLES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>
                          <a:effectLst/>
                          <a:latin typeface="+mn-lt"/>
                        </a:rPr>
                        <a:t>SUV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  <a:tr h="204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4" marR="7744" marT="7313" marB="0" anchor="ctr"/>
                </a:tc>
              </a:tr>
            </a:tbl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689871"/>
              </p:ext>
            </p:extLst>
          </p:nvPr>
        </p:nvGraphicFramePr>
        <p:xfrm>
          <a:off x="133350" y="1359044"/>
          <a:ext cx="7895160" cy="4262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46124" y="5515989"/>
            <a:ext cx="492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/>
              <a:t>Fuente: Coordinación de Investigación y Posgrado- CGA</a:t>
            </a:r>
          </a:p>
          <a:p>
            <a:r>
              <a:rPr lang="es-MX" sz="800" dirty="0" smtClean="0"/>
              <a:t>Fecha de corte: enero 2016</a:t>
            </a:r>
            <a:endParaRPr lang="es-MX" sz="8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5</a:t>
            </a:fld>
            <a:endParaRPr lang="es-MX" alt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122207435"/>
              </p:ext>
            </p:extLst>
          </p:nvPr>
        </p:nvGraphicFramePr>
        <p:xfrm>
          <a:off x="564510" y="1178595"/>
          <a:ext cx="11341099" cy="44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/>
          <p:cNvSpPr/>
          <p:nvPr/>
        </p:nvSpPr>
        <p:spPr>
          <a:xfrm>
            <a:off x="482405" y="5524500"/>
            <a:ext cx="6622471" cy="40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800" dirty="0" smtClean="0">
                <a:solidFill>
                  <a:schemeClr val="tx1"/>
                </a:solidFill>
              </a:rPr>
              <a:t>Fuente: Coordinación de Investigación </a:t>
            </a:r>
            <a:r>
              <a:rPr lang="es-MX" sz="800" dirty="0">
                <a:solidFill>
                  <a:schemeClr val="tx1"/>
                </a:solidFill>
              </a:rPr>
              <a:t>y Posgrado, gráfica elaborada con base de datos proporcionada </a:t>
            </a:r>
            <a:r>
              <a:rPr lang="es-MX" sz="800" dirty="0" smtClean="0">
                <a:solidFill>
                  <a:schemeClr val="tx1"/>
                </a:solidFill>
              </a:rPr>
              <a:t>por CONACYT</a:t>
            </a:r>
            <a:r>
              <a:rPr lang="es-MX" sz="800" dirty="0">
                <a:solidFill>
                  <a:schemeClr val="tx1"/>
                </a:solidFill>
              </a:rPr>
              <a:t>, enero 2016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066800" y="165410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y Posgrado 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6</a:t>
            </a:fld>
            <a:endParaRPr lang="es-MX" alt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87770" y="5550382"/>
            <a:ext cx="10981836" cy="396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800" dirty="0" smtClean="0">
                <a:solidFill>
                  <a:schemeClr val="tx1"/>
                </a:solidFill>
              </a:rPr>
              <a:t>Fuente: Coordinación de Investigación </a:t>
            </a:r>
            <a:r>
              <a:rPr lang="es-MX" sz="800" dirty="0">
                <a:solidFill>
                  <a:schemeClr val="tx1"/>
                </a:solidFill>
              </a:rPr>
              <a:t>y Posgrado, gráfica elaborada con base de datos proporcionada </a:t>
            </a:r>
            <a:r>
              <a:rPr lang="es-MX" sz="800" dirty="0" smtClean="0">
                <a:solidFill>
                  <a:schemeClr val="tx1"/>
                </a:solidFill>
              </a:rPr>
              <a:t>por CONACYT</a:t>
            </a:r>
            <a:r>
              <a:rPr lang="es-MX" sz="800" dirty="0">
                <a:solidFill>
                  <a:schemeClr val="tx1"/>
                </a:solidFill>
              </a:rPr>
              <a:t>, enero 2016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066800" y="175255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y Posgrado 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7</a:t>
            </a:fld>
            <a:endParaRPr lang="es-MX" altLang="es-MX">
              <a:solidFill>
                <a:schemeClr val="tx1"/>
              </a:solidFill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995887"/>
              </p:ext>
            </p:extLst>
          </p:nvPr>
        </p:nvGraphicFramePr>
        <p:xfrm>
          <a:off x="321289" y="1247507"/>
          <a:ext cx="11496674" cy="4739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939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086210"/>
              </p:ext>
            </p:extLst>
          </p:nvPr>
        </p:nvGraphicFramePr>
        <p:xfrm>
          <a:off x="370703" y="1252153"/>
          <a:ext cx="11228173" cy="4481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8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324600" y="5490924"/>
            <a:ext cx="522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 smtClean="0"/>
              <a:t>Fuente: Coordinación de Investigación y Posgrado-CGA</a:t>
            </a:r>
          </a:p>
          <a:p>
            <a:pPr algn="r"/>
            <a:r>
              <a:rPr lang="es-MX" sz="800" dirty="0" smtClean="0"/>
              <a:t>Fecha de corte: enero 2016</a:t>
            </a:r>
            <a:endParaRPr lang="es-MX" sz="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066800" y="96495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y Posgrado 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626" y="4622923"/>
            <a:ext cx="2758654" cy="102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5E6B-7C3E-4AD3-93FD-C655DB8888C2}" type="slidenum">
              <a:rPr lang="es-MX" altLang="es-MX" smtClean="0">
                <a:solidFill>
                  <a:schemeClr val="tx1"/>
                </a:solidFill>
              </a:rPr>
              <a:t>9</a:t>
            </a:fld>
            <a:endParaRPr lang="es-MX" altLang="es-MX" dirty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95587" y="5600636"/>
            <a:ext cx="5955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/>
              <a:t>Fuente: Coordinación de Investigación y Posgrado-CGA</a:t>
            </a:r>
          </a:p>
          <a:p>
            <a:r>
              <a:rPr lang="es-MX" sz="800" dirty="0" smtClean="0"/>
              <a:t>Fecha de corte: enero 2016</a:t>
            </a:r>
            <a:endParaRPr lang="es-MX" sz="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066800" y="103736"/>
            <a:ext cx="1036320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cuantitativos alcanzados en </a:t>
            </a:r>
            <a:r>
              <a:rPr lang="es-ES" alt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ctr"/>
            <a:r>
              <a:rPr lang="es-ES" alt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y Posgrado </a:t>
            </a:r>
            <a:endParaRPr lang="es-MX" alt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292038"/>
              </p:ext>
            </p:extLst>
          </p:nvPr>
        </p:nvGraphicFramePr>
        <p:xfrm>
          <a:off x="2306490" y="1094901"/>
          <a:ext cx="9144000" cy="452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87" y="2382486"/>
            <a:ext cx="4330558" cy="17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2246</Words>
  <Application>Microsoft Office PowerPoint</Application>
  <PresentationFormat>Panorámica</PresentationFormat>
  <Paragraphs>409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importantes que puedan ser presentados en el informe del Rector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Líneas estratégicas de acción de la CGA 2016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</dc:creator>
  <cp:lastModifiedBy>user</cp:lastModifiedBy>
  <cp:revision>217</cp:revision>
  <cp:lastPrinted>2016-02-04T01:42:29Z</cp:lastPrinted>
  <dcterms:created xsi:type="dcterms:W3CDTF">2015-01-07T22:48:31Z</dcterms:created>
  <dcterms:modified xsi:type="dcterms:W3CDTF">2016-02-04T22:57:38Z</dcterms:modified>
</cp:coreProperties>
</file>